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4"/>
    <p:sldMasterId id="2147483676" r:id="rId5"/>
  </p:sldMasterIdLst>
  <p:notesMasterIdLst>
    <p:notesMasterId r:id="rId17"/>
  </p:notesMasterIdLst>
  <p:sldIdLst>
    <p:sldId id="256" r:id="rId6"/>
    <p:sldId id="257" r:id="rId7"/>
    <p:sldId id="258" r:id="rId8"/>
    <p:sldId id="285" r:id="rId9"/>
    <p:sldId id="278" r:id="rId10"/>
    <p:sldId id="284" r:id="rId11"/>
    <p:sldId id="283" r:id="rId12"/>
    <p:sldId id="276" r:id="rId13"/>
    <p:sldId id="277" r:id="rId14"/>
    <p:sldId id="275" r:id="rId15"/>
    <p:sldId id="274" r:id="rId1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Libre Baskerville" panose="02000000000000000000" pitchFamily="2" charset="0"/>
      <p:regular r:id="rId22"/>
      <p:bold r:id="rId23"/>
      <p:italic r:id="rId24"/>
    </p:embeddedFont>
    <p:embeddedFont>
      <p:font typeface="Libre Franklin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37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5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94a81861a_31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1494a81861a_31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94a81861a_3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1494a81861a_3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94a81861a_16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494a81861a_16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835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589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79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_HEADER_1">
    <p:bg>
      <p:bgPr>
        <a:blipFill rotWithShape="1">
          <a:blip r:embed="rId2">
            <a:alphaModFix/>
          </a:blip>
          <a:tile tx="0" ty="0" sx="54997" sy="54997" flip="none" algn="tl"/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65313" y="52316"/>
            <a:ext cx="9013500" cy="5019300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4997" sy="54997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22313" y="7143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722313" y="1910954"/>
            <a:ext cx="7772400" cy="10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spcBef>
                <a:spcPts val="1200"/>
              </a:spcBef>
              <a:spcAft>
                <a:spcPts val="12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6172200" y="4643438"/>
            <a:ext cx="24765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800100" y="4629150"/>
            <a:ext cx="4000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/>
          <p:nvPr/>
        </p:nvSpPr>
        <p:spPr>
          <a:xfrm rot="10800000" flipH="1">
            <a:off x="69412" y="1782503"/>
            <a:ext cx="9013500" cy="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9146" y="1756106"/>
            <a:ext cx="9013800" cy="3420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8306" y="1851660"/>
            <a:ext cx="9014700" cy="3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0" name="Google Shape;60;p13"/>
          <p:cNvSpPr>
            <a:spLocks noGrp="1"/>
          </p:cNvSpPr>
          <p:nvPr>
            <p:ph type="sldNum" idx="12"/>
          </p:nvPr>
        </p:nvSpPr>
        <p:spPr>
          <a:xfrm>
            <a:off x="146304" y="4656582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1" name="Google Shape;61;p13" descr="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868" y="160717"/>
            <a:ext cx="1421805" cy="643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 rotWithShape="1">
          <a:blip r:embed="rId2">
            <a:alphaModFix/>
          </a:blip>
          <a:tile tx="0" ty="0" sx="54997" sy="54997" flip="none" algn="tl"/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65313" y="52316"/>
            <a:ext cx="9013500" cy="5019000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4997" sy="54997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 rtl="0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 rtl="0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 rtl="0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 rtl="0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dt" idx="10"/>
          </p:nvPr>
        </p:nvSpPr>
        <p:spPr>
          <a:xfrm>
            <a:off x="6172200" y="4643438"/>
            <a:ext cx="24765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62931" y="1086977"/>
            <a:ext cx="9021600" cy="114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62931" y="1047540"/>
            <a:ext cx="9021600" cy="9060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62931" y="2232487"/>
            <a:ext cx="9021600" cy="8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ctrTitle"/>
          </p:nvPr>
        </p:nvSpPr>
        <p:spPr>
          <a:xfrm>
            <a:off x="457200" y="1129447"/>
            <a:ext cx="82296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6" name="Google Shape;106;p18" descr="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0430" y="214296"/>
            <a:ext cx="1540273" cy="696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blipFill rotWithShape="1">
          <a:blip r:embed="rId2">
            <a:alphaModFix/>
          </a:blip>
          <a:tile tx="0" ty="0" sx="54997" sy="54997" flip="none" algn="tl"/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65313" y="52316"/>
            <a:ext cx="9013500" cy="5019000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4997" sy="54997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722313" y="7143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722313" y="1910954"/>
            <a:ext cx="7772400" cy="10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dt" idx="10"/>
          </p:nvPr>
        </p:nvSpPr>
        <p:spPr>
          <a:xfrm>
            <a:off x="6172200" y="4643438"/>
            <a:ext cx="24765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ftr" idx="11"/>
          </p:nvPr>
        </p:nvSpPr>
        <p:spPr>
          <a:xfrm>
            <a:off x="800100" y="4629150"/>
            <a:ext cx="4000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/>
          <p:nvPr/>
        </p:nvSpPr>
        <p:spPr>
          <a:xfrm rot="10800000" flipH="1">
            <a:off x="69412" y="1782503"/>
            <a:ext cx="9013500" cy="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69146" y="1756106"/>
            <a:ext cx="9013800" cy="3420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68306" y="1851660"/>
            <a:ext cx="9014700" cy="3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7" name="Google Shape;117;p19"/>
          <p:cNvSpPr>
            <a:spLocks noGrp="1"/>
          </p:cNvSpPr>
          <p:nvPr>
            <p:ph type="sldNum" idx="12"/>
          </p:nvPr>
        </p:nvSpPr>
        <p:spPr>
          <a:xfrm>
            <a:off x="146304" y="4656582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8" name="Google Shape;118;p19" descr="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868" y="160717"/>
            <a:ext cx="1421805" cy="643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dt" idx="10"/>
          </p:nvPr>
        </p:nvSpPr>
        <p:spPr>
          <a:xfrm>
            <a:off x="6172200" y="4643438"/>
            <a:ext cx="24765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914400" y="204788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 rtl="0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 rtl="0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 rtl="0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 rtl="0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2"/>
          </p:nvPr>
        </p:nvSpPr>
        <p:spPr>
          <a:xfrm>
            <a:off x="4953000" y="1085850"/>
            <a:ext cx="3733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 rtl="0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 rtl="0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 rtl="0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 rtl="0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dt" idx="10"/>
          </p:nvPr>
        </p:nvSpPr>
        <p:spPr>
          <a:xfrm>
            <a:off x="6172200" y="4643438"/>
            <a:ext cx="24765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3"/>
          </p:nvPr>
        </p:nvSpPr>
        <p:spPr>
          <a:xfrm>
            <a:off x="914400" y="1685925"/>
            <a:ext cx="3733800" cy="2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 rtl="0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 rtl="0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 rtl="0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 rtl="0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4"/>
          </p:nvPr>
        </p:nvSpPr>
        <p:spPr>
          <a:xfrm>
            <a:off x="4953000" y="1685925"/>
            <a:ext cx="3733800" cy="2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 rtl="0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 rtl="0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 rtl="0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 rtl="0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914400" y="205978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dt" idx="10"/>
          </p:nvPr>
        </p:nvSpPr>
        <p:spPr>
          <a:xfrm>
            <a:off x="6172200" y="4643438"/>
            <a:ext cx="24765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64008" y="52316"/>
            <a:ext cx="9013500" cy="501990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914400" y="204788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19050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marL="914400" lvl="1" indent="-228600" algn="l" rtl="0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 rtl="0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 rtl="0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 rtl="0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marL="2743200" lvl="5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dt" idx="10"/>
          </p:nvPr>
        </p:nvSpPr>
        <p:spPr>
          <a:xfrm>
            <a:off x="6172200" y="4643438"/>
            <a:ext cx="24765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5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2"/>
          </p:nvPr>
        </p:nvSpPr>
        <p:spPr>
          <a:xfrm>
            <a:off x="2971800" y="1200150"/>
            <a:ext cx="57150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 rtl="0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 rtl="0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 rtl="0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 rtl="0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914400" y="3675413"/>
            <a:ext cx="73152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914400" y="4084369"/>
            <a:ext cx="73152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marL="914400" lvl="1" indent="-293369" algn="l" rtl="0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82575" algn="l" rtl="0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marL="1828800" lvl="3" indent="-274319" algn="l" rtl="0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marL="2286000" lvl="4" indent="-285750" algn="l" rtl="0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marL="2743200" lvl="5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dt" idx="10"/>
          </p:nvPr>
        </p:nvSpPr>
        <p:spPr>
          <a:xfrm>
            <a:off x="6172200" y="4643438"/>
            <a:ext cx="24765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88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>
            <a:spLocks noGrp="1"/>
          </p:cNvSpPr>
          <p:nvPr>
            <p:ph type="sldNum" idx="12"/>
          </p:nvPr>
        </p:nvSpPr>
        <p:spPr>
          <a:xfrm>
            <a:off x="146304" y="4656582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7" name="Google Shape;167;p26"/>
          <p:cNvSpPr/>
          <p:nvPr/>
        </p:nvSpPr>
        <p:spPr>
          <a:xfrm rot="10800000" flipH="1">
            <a:off x="68307" y="3512546"/>
            <a:ext cx="9006900" cy="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8" name="Google Shape;168;p26"/>
          <p:cNvSpPr/>
          <p:nvPr/>
        </p:nvSpPr>
        <p:spPr>
          <a:xfrm>
            <a:off x="68508" y="3487856"/>
            <a:ext cx="9006600" cy="3420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68510" y="3579918"/>
            <a:ext cx="9006600" cy="36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0" name="Google Shape;170;p26"/>
          <p:cNvSpPr>
            <a:spLocks noGrp="1"/>
          </p:cNvSpPr>
          <p:nvPr>
            <p:ph type="pic" idx="2"/>
          </p:nvPr>
        </p:nvSpPr>
        <p:spPr>
          <a:xfrm>
            <a:off x="68308" y="50006"/>
            <a:ext cx="9001800" cy="3436200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914400" y="205978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 rot="5400000">
            <a:off x="3086100" y="-1085850"/>
            <a:ext cx="3429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 rtl="0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 rtl="0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 rtl="0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 rtl="0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dt" idx="10"/>
          </p:nvPr>
        </p:nvSpPr>
        <p:spPr>
          <a:xfrm>
            <a:off x="6172200" y="4643438"/>
            <a:ext cx="24765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7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 rot="5400000">
            <a:off x="5440830" y="1394431"/>
            <a:ext cx="4388700" cy="20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 rot="5400000">
            <a:off x="1501350" y="-380970"/>
            <a:ext cx="43887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 rtl="0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 rtl="0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 rtl="0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 rtl="0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dt" idx="10"/>
          </p:nvPr>
        </p:nvSpPr>
        <p:spPr>
          <a:xfrm>
            <a:off x="6172200" y="4643438"/>
            <a:ext cx="24765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8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solidFill>
          <a:schemeClr val="lt2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2071670" y="267875"/>
            <a:ext cx="67581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ftr" idx="11"/>
          </p:nvPr>
        </p:nvSpPr>
        <p:spPr>
          <a:xfrm>
            <a:off x="642910" y="4693461"/>
            <a:ext cx="7729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body" idx="1"/>
          </p:nvPr>
        </p:nvSpPr>
        <p:spPr>
          <a:xfrm>
            <a:off x="500034" y="1085850"/>
            <a:ext cx="8186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 rtl="0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 rtl="0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 rtl="0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 rtl="0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8" name="Google Shape;188;p29" descr="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92" y="160717"/>
            <a:ext cx="1421805" cy="643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64008" y="52316"/>
            <a:ext cx="9013500" cy="501990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914400" y="205978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dt" idx="10"/>
          </p:nvPr>
        </p:nvSpPr>
        <p:spPr>
          <a:xfrm>
            <a:off x="6172200" y="4643438"/>
            <a:ext cx="24765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gui-tkinter/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rgbClr val="F9BCB6"/>
            </a:gs>
            <a:gs pos="100000">
              <a:srgbClr val="FCDFD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ftr" idx="11"/>
          </p:nvPr>
        </p:nvSpPr>
        <p:spPr>
          <a:xfrm>
            <a:off x="642910" y="4693461"/>
            <a:ext cx="8001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Department of  Computer Science &amp; Engineering, BVCOE, New Delhi                                                        </a:t>
            </a:r>
            <a:endParaRPr/>
          </a:p>
        </p:txBody>
      </p:sp>
      <p:sp>
        <p:nvSpPr>
          <p:cNvPr id="194" name="Google Shape;194;p30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ctrTitle"/>
          </p:nvPr>
        </p:nvSpPr>
        <p:spPr>
          <a:xfrm>
            <a:off x="270062" y="1129447"/>
            <a:ext cx="86040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Libre Franklin"/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MySQL database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132B1-63CC-7618-CC00-70A2EA047837}"/>
              </a:ext>
            </a:extLst>
          </p:cNvPr>
          <p:cNvSpPr/>
          <p:nvPr/>
        </p:nvSpPr>
        <p:spPr>
          <a:xfrm>
            <a:off x="2986086" y="2911553"/>
            <a:ext cx="2857501" cy="996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Devanshi Tegwal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Tanay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Kishore Mishra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5239-B59E-02A7-6BC3-6D96D6F9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BC02B-D1C6-B254-7AFF-F544CDB6DE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https://www.geeksforgeeks.org/python-gui-tkinter/</a:t>
            </a:r>
            <a:endParaRPr lang="en-US" sz="2400" u="sng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https://docs.python.org/3/library/tkinter.html</a:t>
            </a:r>
            <a:endParaRPr lang="en-US" sz="2000" b="1" dirty="0">
              <a:solidFill>
                <a:schemeClr val="accent1"/>
              </a:solidFill>
              <a:highlight>
                <a:srgbClr val="EDEBE9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62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5DAC2-0955-F7B3-1411-C175B49AA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1910954"/>
            <a:ext cx="2000105" cy="660796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4913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722313" y="843558"/>
            <a:ext cx="77724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GB" b="1"/>
              <a:t>Table of Content</a:t>
            </a:r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body" idx="1"/>
          </p:nvPr>
        </p:nvSpPr>
        <p:spPr>
          <a:xfrm>
            <a:off x="603504" y="1869672"/>
            <a:ext cx="8183400" cy="27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-4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000"/>
              <a:buFont typeface="Noto Sans Symbols"/>
              <a:buChar char="⮚"/>
            </a:pPr>
            <a:r>
              <a:rPr lang="en-GB" b="1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  <a:p>
            <a:pPr marL="0" lvl="0" indent="-42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85000"/>
              <a:buFont typeface="Noto Sans Symbols"/>
              <a:buChar char="⮚"/>
            </a:pPr>
            <a:r>
              <a:rPr lang="en-US" b="1" dirty="0">
                <a:solidFill>
                  <a:srgbClr val="3F3F3F"/>
                </a:solidFill>
                <a:latin typeface="Times New Roman"/>
                <a:cs typeface="Times New Roman"/>
                <a:sym typeface="Times New Roman"/>
              </a:rPr>
              <a:t>MySQL Connector</a:t>
            </a:r>
            <a:endParaRPr dirty="0"/>
          </a:p>
          <a:p>
            <a:pPr marL="0" lvl="0" indent="-42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85000"/>
              <a:buFont typeface="Noto Sans Symbols"/>
              <a:buChar char="⮚"/>
            </a:pPr>
            <a:r>
              <a:rPr lang="en-US" b="1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/>
          </a:p>
          <a:p>
            <a:pPr marL="0" lvl="0" indent="-42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85000"/>
              <a:buFont typeface="Noto Sans Symbols"/>
              <a:buChar char="⮚"/>
            </a:pPr>
            <a:r>
              <a:rPr lang="en-US" b="1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  Results</a:t>
            </a:r>
            <a:endParaRPr dirty="0"/>
          </a:p>
          <a:p>
            <a:pPr marL="0" lvl="0" indent="-42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85000"/>
              <a:buFont typeface="Noto Sans Symbols"/>
              <a:buChar char="⮚"/>
            </a:pPr>
            <a:r>
              <a:rPr lang="en-US" b="1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 Performed</a:t>
            </a:r>
            <a:endParaRPr dirty="0"/>
          </a:p>
          <a:p>
            <a:pPr marL="0" lvl="0" indent="-42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85000"/>
              <a:buFont typeface="Noto Sans Symbols"/>
              <a:buChar char="⮚"/>
            </a:pPr>
            <a:r>
              <a:rPr lang="en-GB" b="1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  <a:p>
            <a:pPr marL="0" lvl="0" indent="-42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85000"/>
              <a:buFont typeface="Noto Sans Symbols"/>
              <a:buChar char="⮚"/>
            </a:pPr>
            <a:r>
              <a:rPr lang="en-GB" b="1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dirty="0"/>
          </a:p>
          <a:p>
            <a:pPr marL="0" lvl="0" indent="0" algn="l" rtl="0">
              <a:spcBef>
                <a:spcPts val="1180"/>
              </a:spcBef>
              <a:spcAft>
                <a:spcPts val="0"/>
              </a:spcAft>
              <a:buSzPct val="85000"/>
              <a:buFont typeface="Noto Sans Symbols"/>
              <a:buNone/>
            </a:pPr>
            <a:endParaRPr b="1" dirty="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580"/>
              </a:spcBef>
              <a:spcAft>
                <a:spcPts val="0"/>
              </a:spcAft>
              <a:buSzPct val="85000"/>
              <a:buFont typeface="Noto Sans Symbols"/>
              <a:buNone/>
            </a:pPr>
            <a:endParaRPr b="1" dirty="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endParaRPr b="1" dirty="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endParaRPr dirty="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ftr" idx="11"/>
          </p:nvPr>
        </p:nvSpPr>
        <p:spPr>
          <a:xfrm>
            <a:off x="657224" y="4693461"/>
            <a:ext cx="7915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 Computer Science &amp; Engineering, BVCOE, New Delhi                                                       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1"/>
          <p:cNvSpPr>
            <a:spLocks noGrp="1"/>
          </p:cNvSpPr>
          <p:nvPr>
            <p:ph type="sldNum" idx="12"/>
          </p:nvPr>
        </p:nvSpPr>
        <p:spPr>
          <a:xfrm>
            <a:off x="146304" y="4656582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722313" y="714375"/>
            <a:ext cx="7772400" cy="1021500"/>
          </a:xfrm>
          <a:prstGeom prst="rect">
            <a:avLst/>
          </a:prstGeom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Google Shape;209;p32"/>
          <p:cNvSpPr txBox="1">
            <a:spLocks noGrp="1"/>
          </p:cNvSpPr>
          <p:nvPr>
            <p:ph type="body" idx="1"/>
          </p:nvPr>
        </p:nvSpPr>
        <p:spPr>
          <a:xfrm>
            <a:off x="722313" y="1910954"/>
            <a:ext cx="7772400" cy="285154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80"/>
              </a:spcBef>
              <a:spcAft>
                <a:spcPts val="1200"/>
              </a:spcAft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GUI that python offers. Creating a GUI using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very easy.</a:t>
            </a:r>
          </a:p>
          <a:p>
            <a:pPr algn="l" fontAlgn="base"/>
            <a:r>
              <a:rPr lang="en-US" sz="1400" b="1" i="0" dirty="0">
                <a:solidFill>
                  <a:schemeClr val="tx1"/>
                </a:solidFill>
                <a:effectLst/>
                <a:latin typeface="urw-din"/>
              </a:rPr>
              <a:t>To create a </a:t>
            </a:r>
            <a:r>
              <a:rPr lang="en-US" sz="1400" b="1" i="0" dirty="0" err="1">
                <a:solidFill>
                  <a:schemeClr val="tx1"/>
                </a:solidFill>
                <a:effectLst/>
                <a:latin typeface="urw-din"/>
              </a:rPr>
              <a:t>tkinter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urw-din"/>
              </a:rPr>
              <a:t> app:</a:t>
            </a:r>
            <a:endParaRPr lang="en-US" sz="1400" b="0" i="0" dirty="0">
              <a:solidFill>
                <a:schemeClr val="tx1"/>
              </a:solidFill>
              <a:effectLst/>
              <a:latin typeface="urw-din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urw-din"/>
              </a:rPr>
              <a:t>Importing the module –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urw-din"/>
              </a:rPr>
              <a:t>tkinter</a:t>
            </a:r>
            <a:endParaRPr lang="en-US" sz="1400" b="0" i="0" dirty="0">
              <a:solidFill>
                <a:schemeClr val="tx1"/>
              </a:solidFill>
              <a:effectLst/>
              <a:latin typeface="urw-din"/>
            </a:endParaRPr>
          </a:p>
          <a:p>
            <a:pPr fontAlgn="base">
              <a:buFont typeface="+mj-lt"/>
              <a:buAutoNum type="arabicPeriod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urw-din"/>
              </a:rPr>
              <a:t>Create the main window (</a:t>
            </a:r>
            <a:r>
              <a:rPr lang="en-IN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 = Tk()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urw-din"/>
              </a:rPr>
              <a:t>)</a:t>
            </a:r>
          </a:p>
          <a:p>
            <a:pPr algn="l" fontAlgn="base">
              <a:buFont typeface="+mj-lt"/>
              <a:buAutoNum type="arabicPeriod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urw-din"/>
              </a:rPr>
              <a:t>Add any number of widgets to the main window.</a:t>
            </a:r>
          </a:p>
          <a:p>
            <a:pPr fontAlgn="base">
              <a:buFont typeface="+mj-lt"/>
              <a:buAutoNum type="arabicPeriod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urw-din"/>
              </a:rPr>
              <a:t>Apply the event Trigger on the widgets (</a:t>
            </a:r>
            <a:r>
              <a:rPr lang="en-IN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root.mainloop</a:t>
            </a:r>
            <a:r>
              <a:rPr lang="en-IN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urw-din"/>
              </a:rPr>
              <a:t>).</a:t>
            </a:r>
          </a:p>
          <a:p>
            <a:pPr marL="0" lvl="0" indent="0" algn="l" rtl="0">
              <a:spcBef>
                <a:spcPts val="580"/>
              </a:spcBef>
              <a:spcAft>
                <a:spcPts val="1200"/>
              </a:spcAft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580"/>
              </a:spcBef>
              <a:spcAft>
                <a:spcPts val="1200"/>
              </a:spcAft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580"/>
              </a:spcBef>
              <a:spcAft>
                <a:spcPts val="1200"/>
              </a:spcAft>
              <a:buNone/>
            </a:pP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C975749-5C67-10EF-1484-97C79DC301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534" t="53262" r="25052" b="19596"/>
          <a:stretch/>
        </p:blipFill>
        <p:spPr>
          <a:xfrm>
            <a:off x="6712525" y="2202872"/>
            <a:ext cx="1880757" cy="21405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67FF-8C56-29EB-27ED-F2B4CCF0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714375"/>
            <a:ext cx="4577051" cy="1021500"/>
          </a:xfrm>
        </p:spPr>
        <p:txBody>
          <a:bodyPr>
            <a:normAutofit/>
          </a:bodyPr>
          <a:lstStyle/>
          <a:p>
            <a:r>
              <a:rPr lang="en-US" sz="3200" dirty="0"/>
              <a:t>MySQL Connector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8A849-4933-E4A8-3ECD-A1A6D67B2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2" y="1910953"/>
            <a:ext cx="4795261" cy="2816911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To create a connection</a:t>
            </a:r>
            <a:r>
              <a:rPr lang="en-US" sz="1600" dirty="0"/>
              <a:t>:</a:t>
            </a:r>
          </a:p>
          <a:p>
            <a:pPr algn="l"/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mysql.connector</a:t>
            </a:r>
            <a:b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mydb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mysql.connector.connect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host=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user=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i="1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yourusername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password=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i="1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yourpassword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mydb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sz="1600" dirty="0"/>
            </a:b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9FB740-D604-9291-0A13-D0AE4DE0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480" y="4145973"/>
            <a:ext cx="540284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3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2A8A-9391-7721-525D-B2491AF8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714375"/>
            <a:ext cx="7772400" cy="1021500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5A4D-A31C-F578-BAD8-C45045044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245" y="2571750"/>
            <a:ext cx="8089468" cy="1003800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based windows application with the integration of MySQL using the python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61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6;p35">
            <a:extLst>
              <a:ext uri="{FF2B5EF4-FFF2-40B4-BE49-F238E27FC236}">
                <a16:creationId xmlns:a16="http://schemas.microsoft.com/office/drawing/2014/main" id="{1427B4A0-7E2F-369F-4F61-241477B10260}"/>
              </a:ext>
            </a:extLst>
          </p:cNvPr>
          <p:cNvSpPr txBox="1">
            <a:spLocks/>
          </p:cNvSpPr>
          <p:nvPr/>
        </p:nvSpPr>
        <p:spPr>
          <a:xfrm>
            <a:off x="958884" y="1636568"/>
            <a:ext cx="1989211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E756D5A-D281-A262-0357-5524EAD8A8E3}"/>
              </a:ext>
            </a:extLst>
          </p:cNvPr>
          <p:cNvSpPr txBox="1">
            <a:spLocks/>
          </p:cNvSpPr>
          <p:nvPr/>
        </p:nvSpPr>
        <p:spPr>
          <a:xfrm>
            <a:off x="807448" y="2649533"/>
            <a:ext cx="1489703" cy="111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ibre Baskerville"/>
              <a:buNone/>
              <a:defRPr sz="14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ID</a:t>
            </a:r>
          </a:p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Name</a:t>
            </a:r>
          </a:p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Phone</a:t>
            </a:r>
          </a:p>
          <a:p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2A9CF21E-B8FE-6DE7-B2E3-52776A9D9251}"/>
              </a:ext>
            </a:extLst>
          </p:cNvPr>
          <p:cNvSpPr txBox="1">
            <a:spLocks/>
          </p:cNvSpPr>
          <p:nvPr/>
        </p:nvSpPr>
        <p:spPr>
          <a:xfrm>
            <a:off x="2732807" y="2649533"/>
            <a:ext cx="1839193" cy="148590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Insert</a:t>
            </a:r>
          </a:p>
          <a:p>
            <a:r>
              <a:rPr lang="en-US" dirty="0">
                <a:solidFill>
                  <a:schemeClr val="tx1"/>
                </a:solidFill>
              </a:rPr>
              <a:t>Delete</a:t>
            </a:r>
          </a:p>
          <a:p>
            <a:r>
              <a:rPr lang="en-US" dirty="0">
                <a:solidFill>
                  <a:schemeClr val="tx1"/>
                </a:solidFill>
              </a:rPr>
              <a:t>Update</a:t>
            </a:r>
          </a:p>
          <a:p>
            <a:r>
              <a:rPr lang="en-US" dirty="0">
                <a:solidFill>
                  <a:schemeClr val="tx1"/>
                </a:solidFill>
              </a:rPr>
              <a:t>Get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93766-CBA2-6A02-5E1D-0337E6B2F8AF}"/>
              </a:ext>
            </a:extLst>
          </p:cNvPr>
          <p:cNvSpPr txBox="1"/>
          <p:nvPr/>
        </p:nvSpPr>
        <p:spPr>
          <a:xfrm>
            <a:off x="2732807" y="1870840"/>
            <a:ext cx="16313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uttons</a:t>
            </a:r>
            <a:endParaRPr lang="en-IN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FF098E-3280-E145-7242-159EE07A8747}"/>
              </a:ext>
            </a:extLst>
          </p:cNvPr>
          <p:cNvSpPr txBox="1"/>
          <p:nvPr/>
        </p:nvSpPr>
        <p:spPr>
          <a:xfrm>
            <a:off x="4779822" y="1918901"/>
            <a:ext cx="16946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0B71EF-979C-28CE-8F13-A509A63E5521}"/>
              </a:ext>
            </a:extLst>
          </p:cNvPr>
          <p:cNvSpPr txBox="1"/>
          <p:nvPr/>
        </p:nvSpPr>
        <p:spPr>
          <a:xfrm>
            <a:off x="4779821" y="2649533"/>
            <a:ext cx="25874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Label()	             Button()     </a:t>
            </a:r>
          </a:p>
          <a:p>
            <a:r>
              <a:rPr lang="en-US" dirty="0">
                <a:solidFill>
                  <a:schemeClr val="tx1"/>
                </a:solidFill>
              </a:rPr>
              <a:t>Entry()</a:t>
            </a:r>
          </a:p>
          <a:p>
            <a:r>
              <a:rPr lang="en-IN" dirty="0">
                <a:solidFill>
                  <a:schemeClr val="tx1"/>
                </a:solidFill>
              </a:rPr>
              <a:t>Place()</a:t>
            </a:r>
          </a:p>
          <a:p>
            <a:r>
              <a:rPr lang="en-IN" dirty="0">
                <a:solidFill>
                  <a:schemeClr val="tx1"/>
                </a:solidFill>
              </a:rPr>
              <a:t>Grid()</a:t>
            </a:r>
          </a:p>
        </p:txBody>
      </p:sp>
    </p:spTree>
    <p:extLst>
      <p:ext uri="{BB962C8B-B14F-4D97-AF65-F5344CB8AC3E}">
        <p14:creationId xmlns:p14="http://schemas.microsoft.com/office/powerpoint/2010/main" val="217642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2A8E-511E-E1E0-94E2-A235FB9E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Results</a:t>
            </a:r>
          </a:p>
        </p:txBody>
      </p:sp>
      <p:pic>
        <p:nvPicPr>
          <p:cNvPr id="12" name="Picture 11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82BFB735-C415-8037-E361-3DFCBCF83D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43" t="17006" r="46052" b="40171"/>
          <a:stretch/>
        </p:blipFill>
        <p:spPr>
          <a:xfrm>
            <a:off x="1527465" y="1943100"/>
            <a:ext cx="5309754" cy="291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4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B183E8B-2671-D717-6DDB-DEB030623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95" r="76705" b="34545"/>
          <a:stretch/>
        </p:blipFill>
        <p:spPr>
          <a:xfrm>
            <a:off x="5112329" y="2027206"/>
            <a:ext cx="3179618" cy="27608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4023F3-44BA-0323-8953-DA94AB6E12D2}"/>
              </a:ext>
            </a:extLst>
          </p:cNvPr>
          <p:cNvSpPr txBox="1"/>
          <p:nvPr/>
        </p:nvSpPr>
        <p:spPr>
          <a:xfrm>
            <a:off x="945573" y="2267528"/>
            <a:ext cx="30861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performed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Stored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Upgradation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2144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1002-E41B-F97F-B34F-AB5B63F4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28674"/>
            <a:ext cx="7772400" cy="10215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3C611-42CF-8DDE-E945-DF2CF8A80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069850"/>
            <a:ext cx="7772400" cy="1003800"/>
          </a:xfrm>
        </p:spPr>
        <p:txBody>
          <a:bodyPr>
            <a:normAutofit fontScale="92500"/>
          </a:bodyPr>
          <a:lstStyle/>
          <a:p>
            <a:pPr marL="5715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 stored in the Database</a:t>
            </a:r>
          </a:p>
          <a:p>
            <a:pPr marL="5715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Insertion, deletion, upgradation is possible by simple click</a:t>
            </a:r>
          </a:p>
          <a:p>
            <a:pPr marL="228600" indent="0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6110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77A56A775A704AB869FBDC96493A21" ma:contentTypeVersion="2" ma:contentTypeDescription="Create a new document." ma:contentTypeScope="" ma:versionID="c6e53a2c3a1efcb29c0ed7b363b582b1">
  <xsd:schema xmlns:xsd="http://www.w3.org/2001/XMLSchema" xmlns:xs="http://www.w3.org/2001/XMLSchema" xmlns:p="http://schemas.microsoft.com/office/2006/metadata/properties" xmlns:ns3="46c27799-9cd7-432d-a006-0dbd1b494f0c" targetNamespace="http://schemas.microsoft.com/office/2006/metadata/properties" ma:root="true" ma:fieldsID="3f285351e6b64cfa84ea57ccaf91f88d" ns3:_="">
    <xsd:import namespace="46c27799-9cd7-432d-a006-0dbd1b494f0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c27799-9cd7-432d-a006-0dbd1b494f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0DB6E5-37CA-4929-AAD0-F5FD3338AB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C2E13F-5535-44A5-A90F-BB31F10F1B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c27799-9cd7-432d-a006-0dbd1b494f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BA2992-E65F-49DE-BDD2-EBE5EA5AFB65}">
  <ds:schemaRefs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46c27799-9cd7-432d-a006-0dbd1b494f0c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262</Words>
  <Application>Microsoft Office PowerPoint</Application>
  <PresentationFormat>On-screen Show (16:9)</PresentationFormat>
  <Paragraphs>59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Libre Franklin</vt:lpstr>
      <vt:lpstr>Times New Roman</vt:lpstr>
      <vt:lpstr>Wingdings</vt:lpstr>
      <vt:lpstr>Noto Sans Symbols</vt:lpstr>
      <vt:lpstr>Consolas</vt:lpstr>
      <vt:lpstr>Arial</vt:lpstr>
      <vt:lpstr>urw-din</vt:lpstr>
      <vt:lpstr>Libre Baskerville</vt:lpstr>
      <vt:lpstr>Simple Light</vt:lpstr>
      <vt:lpstr>Equity</vt:lpstr>
      <vt:lpstr>Python tkinter with MySQL database</vt:lpstr>
      <vt:lpstr>Table of Content</vt:lpstr>
      <vt:lpstr>Introduction</vt:lpstr>
      <vt:lpstr>MySQL Connector</vt:lpstr>
      <vt:lpstr>Problem Statement</vt:lpstr>
      <vt:lpstr>PowerPoint Presentation</vt:lpstr>
      <vt:lpstr>GUI Results</vt:lpstr>
      <vt:lpstr>PowerPoint Presentation</vt:lpstr>
      <vt:lpstr>Conclusions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Of Amphibious Shipment Against Submarine</dc:title>
  <dc:creator>Prem Lata Rawat</dc:creator>
  <cp:lastModifiedBy>Devanshi Tegwal</cp:lastModifiedBy>
  <cp:revision>6</cp:revision>
  <dcterms:modified xsi:type="dcterms:W3CDTF">2022-11-04T05:13:51Z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0x0101009577A56A775A704AB869FBDC96493A21</vt:lpwstr>
  </property>
</Properties>
</file>