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3"/>
    <p:sldId id="266" r:id="rId4"/>
    <p:sldId id="265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>
        <p:scale>
          <a:sx n="100" d="100"/>
          <a:sy n="100" d="100"/>
        </p:scale>
        <p:origin x="58" y="-922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8" name="Picture 7" descr="Graphical user interfac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450" y="386715"/>
            <a:ext cx="9805035" cy="139573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400" dirty="0"/>
              <a:t>Radiation Impact Predictor</a:t>
            </a:r>
            <a:endParaRPr lang="en-US" sz="4400" dirty="0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35464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26085" y="3265170"/>
            <a:ext cx="5765800" cy="2698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Team Name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: Crusaders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227965" indent="-227965"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Team Members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685165" lvl="1" indent="-227965">
              <a:buNone/>
            </a:pPr>
            <a:r>
              <a:rPr lang="en-US" sz="1710" dirty="0">
                <a:solidFill>
                  <a:schemeClr val="tx1"/>
                </a:solidFill>
                <a:ea typeface="+mn-lt"/>
                <a:cs typeface="+mn-lt"/>
              </a:rPr>
              <a:t>- Heet Dobariya</a:t>
            </a:r>
            <a:endParaRPr lang="en-US" sz="1710" dirty="0">
              <a:solidFill>
                <a:schemeClr val="tx1"/>
              </a:solidFill>
              <a:ea typeface="+mn-lt"/>
              <a:cs typeface="+mn-lt"/>
            </a:endParaRPr>
          </a:p>
          <a:p>
            <a:pPr marL="685165" lvl="1" indent="-227965">
              <a:buNone/>
            </a:pPr>
            <a:r>
              <a:rPr lang="en-US" sz="1710" dirty="0">
                <a:solidFill>
                  <a:schemeClr val="tx1"/>
                </a:solidFill>
                <a:ea typeface="+mn-lt"/>
                <a:cs typeface="+mn-lt"/>
              </a:rPr>
              <a:t>- Devanshi Dudhatra</a:t>
            </a:r>
            <a:endParaRPr lang="en-US" sz="1710" dirty="0">
              <a:solidFill>
                <a:schemeClr val="tx1"/>
              </a:solidFill>
              <a:ea typeface="+mn-lt"/>
              <a:cs typeface="+mn-lt"/>
            </a:endParaRPr>
          </a:p>
          <a:p>
            <a:pPr marL="685165" lvl="1" indent="-227965">
              <a:buNone/>
            </a:pPr>
            <a:r>
              <a:rPr lang="en-US" sz="1710" dirty="0">
                <a:solidFill>
                  <a:schemeClr val="tx1"/>
                </a:solidFill>
                <a:ea typeface="+mn-lt"/>
                <a:cs typeface="+mn-lt"/>
              </a:rPr>
              <a:t>- Dev Patel</a:t>
            </a:r>
            <a:endParaRPr lang="en-US" sz="1710" dirty="0">
              <a:solidFill>
                <a:schemeClr val="tx1"/>
              </a:solidFill>
              <a:ea typeface="+mn-lt"/>
              <a:cs typeface="+mn-lt"/>
            </a:endParaRPr>
          </a:p>
          <a:p>
            <a:pPr marL="685165" lvl="1" indent="-227965">
              <a:buNone/>
            </a:pPr>
            <a:r>
              <a:rPr lang="en-US" sz="1710" dirty="0">
                <a:solidFill>
                  <a:schemeClr val="tx1"/>
                </a:solidFill>
                <a:ea typeface="+mn-lt"/>
                <a:cs typeface="+mn-lt"/>
              </a:rPr>
              <a:t>- Tilak Patel (Team Leader)</a:t>
            </a:r>
            <a:endParaRPr lang="en-US" sz="1710" dirty="0">
              <a:solidFill>
                <a:schemeClr val="tx1"/>
              </a:solidFill>
              <a:ea typeface="+mn-lt"/>
              <a:cs typeface="+mn-lt"/>
            </a:endParaRPr>
          </a:p>
          <a:p>
            <a:pPr marL="227965" indent="-227965">
              <a:buNone/>
            </a:pP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4795"/>
            <a:ext cx="9147175" cy="787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 Semibold"/>
                <a:cs typeface="Segoe UI Semibold"/>
              </a:rPr>
              <a:t>Assessing Harmful Effects of Space Radiation on Satellites and Astronauts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5930" y="1241425"/>
            <a:ext cx="4975860" cy="424561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Space radiation poses significant risks to both satellites and astronauts.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High levels of radiation can lead to equipment malfunctions, degraded performance, and potential health hazards.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challenge is to accurately assess whether specific radiation values, given as wavelength and irradiance, are harmful and to predict their impact.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Issues: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Satellites: High radiation can disrupt or alter the state of electronic components, leading to data corruption or system failures.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Astronauts: Radiation can damage DNA, leading to cellular mutations and increased risk of diseases.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 descr="circles connected by lines and text boxes"/>
          <p:cNvGrpSpPr/>
          <p:nvPr/>
        </p:nvGrpSpPr>
        <p:grpSpPr>
          <a:xfrm>
            <a:off x="6083842" y="1858353"/>
            <a:ext cx="5542415" cy="4159250"/>
            <a:chOff x="6083842" y="1939633"/>
            <a:chExt cx="5542415" cy="4159250"/>
          </a:xfrm>
        </p:grpSpPr>
        <p:cxnSp>
          <p:nvCxnSpPr>
            <p:cNvPr id="38" name="Straight Connector 37" descr="straight line"/>
            <p:cNvCxnSpPr/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/>
            <p:cNvCxnSpPr>
              <a:stCxn id="4" idx="3"/>
              <a:endCxn id="24" idx="2"/>
            </p:cNvCxnSpPr>
            <p:nvPr/>
          </p:nvCxnSpPr>
          <p:spPr>
            <a:xfrm>
              <a:off x="9430650" y="2723872"/>
              <a:ext cx="932180" cy="1257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083842" y="3410881"/>
              <a:ext cx="1198880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/>
                <a:t>Damage to Cells and Tissues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73454" y="5320732"/>
              <a:ext cx="1198880" cy="27559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>
                  <a:sym typeface="+mn-ea"/>
                </a:rPr>
                <a:t>Cancer</a:t>
              </a:r>
              <a:endParaRPr lang="en-US" sz="1200" dirty="0">
                <a:sym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591582" y="5638508"/>
              <a:ext cx="1327150" cy="4603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/>
                <a:t>Communication Disruptions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17933" y="3412384"/>
              <a:ext cx="1608324" cy="4603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/>
                <a:t>Solar Panel Degradation</a:t>
              </a:r>
              <a:endParaRPr lang="en-US" sz="1200" dirty="0"/>
            </a:p>
          </p:txBody>
        </p:sp>
        <p:grpSp>
          <p:nvGrpSpPr>
            <p:cNvPr id="18" name="Group 17" descr="oval shape"/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17" name="Graphic 16" descr="Palett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oup 60" descr="oval shape"/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46" name="Graphic 45" descr="Network with solid fill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oup 58" descr="oval shape"/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50" name="Graphic 49" descr="Puzzle with solid fi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val 68" descr="oval shape"/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03142" y="1939633"/>
              <a:ext cx="1327150" cy="15684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sym typeface="+mn-ea"/>
                </a:rPr>
                <a:t>More Problems 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Associated to humans and satellites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 descr="straight line"/>
            <p:cNvCxnSpPr/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/>
            <p:cNvCxnSpPr/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 descr="oval shape"/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8" name="Graphic 7" descr="Group of men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/>
                <a:cs typeface="Segoe UI Semibold"/>
              </a:rPr>
              <a:t>Proposed Solution and key features</a:t>
            </a:r>
            <a:endParaRPr lang="en-US" dirty="0"/>
          </a:p>
        </p:txBody>
      </p:sp>
      <p:grpSp>
        <p:nvGrpSpPr>
          <p:cNvPr id="3" name="Group 2" descr="circles connected by lines with text boxes"/>
          <p:cNvGrpSpPr/>
          <p:nvPr/>
        </p:nvGrpSpPr>
        <p:grpSpPr>
          <a:xfrm>
            <a:off x="6468017" y="1974558"/>
            <a:ext cx="5542415" cy="4026259"/>
            <a:chOff x="6083842" y="1939633"/>
            <a:chExt cx="5542415" cy="4026259"/>
          </a:xfrm>
        </p:grpSpPr>
        <p:cxnSp>
          <p:nvCxnSpPr>
            <p:cNvPr id="30" name="Straight Connector 29" descr="straight line"/>
            <p:cNvCxnSpPr/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/>
            <p:cNvCxnSpPr/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 descr="straight line"/>
            <p:cNvCxnSpPr/>
            <p:nvPr/>
          </p:nvCxnSpPr>
          <p:spPr>
            <a:xfrm>
              <a:off x="9591428" y="2785110"/>
              <a:ext cx="836715" cy="127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083842" y="3410881"/>
              <a:ext cx="1198880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sym typeface="+mn-ea"/>
                </a:rPr>
                <a:t>Harmful Radiation Prediction</a:t>
              </a:r>
              <a:endParaRPr lang="en-US" sz="1200" dirty="0">
                <a:cs typeface="Segoe UI"/>
                <a:sym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73454" y="5320732"/>
              <a:ext cx="1198880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sym typeface="+mn-ea"/>
                </a:rPr>
                <a:t>Threshold-Based Analysis</a:t>
              </a:r>
              <a:endParaRPr lang="en-US" sz="1200" dirty="0">
                <a:cs typeface="Segoe UI"/>
                <a:sym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51847" y="4969947"/>
              <a:ext cx="1198880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sym typeface="+mn-ea"/>
                </a:rPr>
                <a:t>Health Impact Modeling</a:t>
              </a:r>
              <a:endParaRPr lang="en-US" sz="1200" dirty="0">
                <a:cs typeface="Segoe UI"/>
                <a:sym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17933" y="3412384"/>
              <a:ext cx="1608324" cy="36830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dirty="0">
                <a:cs typeface="Segoe UI"/>
              </a:endParaRPr>
            </a:p>
          </p:txBody>
        </p:sp>
        <p:sp>
          <p:nvSpPr>
            <p:cNvPr id="42" name="Oval 41" descr="oval shape"/>
            <p:cNvSpPr/>
            <p:nvPr/>
          </p:nvSpPr>
          <p:spPr>
            <a:xfrm>
              <a:off x="10151181" y="397017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 descr="oval shape"/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 descr="oval shape"/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607" y="2307060"/>
              <a:ext cx="1326868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"/>
                </a:rPr>
                <a:t>Key Features</a:t>
              </a:r>
              <a:endParaRPr lang="en-US" dirty="0">
                <a:solidFill>
                  <a:schemeClr val="bg1"/>
                </a:solidFill>
                <a:cs typeface="Segoe UI"/>
              </a:endParaRPr>
            </a:p>
          </p:txBody>
        </p:sp>
        <p:sp>
          <p:nvSpPr>
            <p:cNvPr id="57" name="Oval 56" descr="oval shape"/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44500" y="1477645"/>
            <a:ext cx="54298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Our solution is a predictive model that evaluates whether given values of wavelength and irradiance are harmful to satellites and astronauts. 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By analyzing these values, we can predict potential damage and health risks.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Harmful Radiation Prediction: Determine if specific wavelength and irradiance values pose a risk to satellites and astronauts.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Threshold-Based Analysis: Uses established radiation thresholds to classify data as "Safe" or "Harmful."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Health Impact Modeling: Provides insights into potential health impacts for astronauts based on radiation exposure.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/>
                <a:cs typeface="Segoe UI Semibold"/>
              </a:rPr>
              <a:t>Technology Stack and Implementation</a:t>
            </a:r>
            <a:endParaRPr lang="en-US" dirty="0"/>
          </a:p>
        </p:txBody>
      </p:sp>
      <p:grpSp>
        <p:nvGrpSpPr>
          <p:cNvPr id="72" name="Group 71" descr="circles connected by lines with text boxes"/>
          <p:cNvGrpSpPr/>
          <p:nvPr/>
        </p:nvGrpSpPr>
        <p:grpSpPr>
          <a:xfrm>
            <a:off x="6083842" y="1939633"/>
            <a:ext cx="5542415" cy="4344129"/>
            <a:chOff x="6083842" y="1939633"/>
            <a:chExt cx="5542415" cy="4344129"/>
          </a:xfrm>
        </p:grpSpPr>
        <p:cxnSp>
          <p:nvCxnSpPr>
            <p:cNvPr id="56" name="Straight Connector 55" descr="straight line"/>
            <p:cNvCxnSpPr/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 descr="straight line"/>
            <p:cNvCxnSpPr/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 descr="straight line"/>
            <p:cNvCxnSpPr/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 descr="straight line"/>
            <p:cNvCxnSpPr>
              <a:stCxn id="55" idx="3"/>
              <a:endCxn id="49" idx="2"/>
            </p:cNvCxnSpPr>
            <p:nvPr/>
          </p:nvCxnSpPr>
          <p:spPr>
            <a:xfrm>
              <a:off x="9427475" y="2491726"/>
              <a:ext cx="934835" cy="358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083842" y="3410881"/>
              <a:ext cx="1198880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sym typeface="+mn-ea"/>
                </a:rPr>
                <a:t>Data Processing: Python</a:t>
              </a:r>
              <a:endParaRPr lang="en-US" sz="1200" dirty="0">
                <a:cs typeface="Segoe UI"/>
                <a:sym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3454" y="5320732"/>
              <a:ext cx="1198880" cy="8299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>
                  <a:ea typeface="+mn-lt"/>
                  <a:cs typeface="+mn-lt"/>
                </a:rPr>
                <a:t>Modelling and prediction: Machine learning</a:t>
              </a:r>
              <a:endParaRPr lang="en-US" sz="1200" dirty="0">
                <a:ea typeface="+mn-lt"/>
                <a:cs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1472" y="5638602"/>
              <a:ext cx="1198880" cy="6451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sym typeface="+mn-ea"/>
                </a:rPr>
                <a:t>Visualization: Matlpotlib/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Seaborn</a:t>
              </a:r>
              <a:endParaRPr lang="en-US" sz="1200" dirty="0">
                <a:cs typeface="Segoe UI"/>
                <a:sym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17933" y="3412384"/>
              <a:ext cx="1608324" cy="27559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dirty="0">
                  <a:cs typeface="Segoe UI"/>
                </a:rPr>
                <a:t>Integration: Flask</a:t>
              </a:r>
              <a:endParaRPr lang="en-US" sz="1200" dirty="0">
                <a:cs typeface="Segoe UI"/>
              </a:endParaRPr>
            </a:p>
          </p:txBody>
        </p:sp>
        <p:sp>
          <p:nvSpPr>
            <p:cNvPr id="64" name="Oval 63" descr="oval shape"/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65" name="Oval 64" descr="oval shape"/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67" name="Oval 66" descr="oval shape"/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69" name="Oval 68" descr="oval shape"/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00607" y="2307060"/>
              <a:ext cx="132686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Tech Used</a:t>
              </a:r>
              <a:endParaRPr lang="en-US" dirty="0"/>
            </a:p>
          </p:txBody>
        </p:sp>
        <p:sp>
          <p:nvSpPr>
            <p:cNvPr id="71" name="Oval 70" descr="oval shape"/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4210" y="1598295"/>
            <a:ext cx="541909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Data Collection and Preparation: Collect wavelength and irradiance data.Preprocess and clean data for analysis.</a:t>
            </a:r>
            <a:endParaRPr lang="en-US" sz="1400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Model Development:Develop predictive models to assess radiation levels.Train models using historical data to classify radiation as "Safe" or "Harmful."</a:t>
            </a:r>
            <a:endParaRPr lang="en-US" sz="1400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Health Impact Assessment:Integrate health impact models to estimate potential risks for astronauts.</a:t>
            </a:r>
            <a:endParaRPr lang="en-US" sz="1400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Interface Development:Create a web interface using Flask to allow users to input radiation values and receive real-time predictions.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/>
                <a:cs typeface="Segoe UI Semibold"/>
              </a:rPr>
              <a:t>Target Audience/Market potential and impact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897255" y="1493520"/>
            <a:ext cx="100711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/>
              <a:t>Target Audience</a:t>
            </a:r>
            <a:r>
              <a:rPr lang="en-US" sz="1400"/>
              <a:t>:</a:t>
            </a:r>
            <a:endParaRPr lang="en-US" sz="1400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Space Agencies: NASA, ESA, ISRO (for assessing radiation risks and protecting equipment and personnel)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Satellite Manufacturers: Companies involved in satellite design and manufacturing.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Space Mission Planners: Organizations planning crewed space missions and satellite launches.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 b="1"/>
          </a:p>
          <a:p>
            <a:pPr marL="285750" indent="-285750" algn="l"/>
            <a:r>
              <a:rPr lang="en-US" sz="1400" b="1"/>
              <a:t>Market Potential:</a:t>
            </a:r>
            <a:endParaRPr lang="en-US" sz="1400" b="1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Growing Space Industry: Increasing number of space missions and satellite launches creates a demand for effective radiation monitoring solutions.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Health and Safety Compliance: Ensuring astronaut safety and equipment reliability is critical, offering a significant market opportunity.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Segoe UI Semibold"/>
                <a:cs typeface="Segoe UI Semibold"/>
              </a:rPr>
              <a:t>Challenges and Risks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03910" y="1435735"/>
            <a:ext cx="1078547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/>
              <a:t>Challenges</a:t>
            </a:r>
            <a:r>
              <a:rPr lang="en-US" sz="1400"/>
              <a:t>:</a:t>
            </a:r>
            <a:endParaRPr lang="en-US" sz="1400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Data Accuracy: Ensuring the accuracy and reliability of radiation data and thresholds.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Model Precision: Developing accurate predictive models that correctly classify harmful radiation levels.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Integration Complexity: Creating a seamless interface for real-time analysis and user interaction.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Risks</a:t>
            </a:r>
            <a:r>
              <a:rPr lang="en-US" sz="1400"/>
              <a:t>:</a:t>
            </a:r>
            <a:endParaRPr lang="en-US" sz="1400"/>
          </a:p>
          <a:p>
            <a:pPr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Data Variability: Variations in radiation data may affect model performance.</a:t>
            </a:r>
            <a:endParaRPr lang="en-US" sz="1400"/>
          </a:p>
          <a:p>
            <a:pPr indent="0" algn="l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Evolving Standards: Changes in radiation safety standards may require model adjustments.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Technical Constraints: Limitations in computational resources and data processing capabilities.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 algn="l"/>
            <a:r>
              <a:rPr lang="en-US" sz="1400" b="1"/>
              <a:t>Mitigation Strategies</a:t>
            </a:r>
            <a:r>
              <a:rPr lang="en-US" sz="1400"/>
              <a:t>:</a:t>
            </a:r>
            <a:endParaRPr lang="en-US" sz="1400"/>
          </a:p>
          <a:p>
            <a:pPr marL="285750" indent="-285750" algn="l"/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Continuous Validation: Regularly validate models with new data and adjust as needed.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User Feedback: Incorporate feedback from users to improve accuracy and functionality.</a:t>
            </a: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Adaptation to Standards: Stay updated with industry standards and adapt models accordingly.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3759</Words>
  <Application>WPS Presentation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Segoe UI</vt:lpstr>
      <vt:lpstr>Thonburi</vt:lpstr>
      <vt:lpstr>Segoe UI</vt:lpstr>
      <vt:lpstr>Segoe UI Semibold</vt:lpstr>
      <vt:lpstr>Segoe UI Semibold</vt:lpstr>
      <vt:lpstr>苹方-简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Project Title</vt:lpstr>
      <vt:lpstr>Problem Statement</vt:lpstr>
      <vt:lpstr>Proposed Solution and key features</vt:lpstr>
      <vt:lpstr>Technology Stack and Implementation</vt:lpstr>
      <vt:lpstr>Target Audience/Market potential and impact</vt:lpstr>
      <vt:lpstr>Challenges and Risks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/>
  <cp:lastModifiedBy>tilakpatel</cp:lastModifiedBy>
  <cp:revision>81</cp:revision>
  <dcterms:created xsi:type="dcterms:W3CDTF">2024-08-09T20:20:12Z</dcterms:created>
  <dcterms:modified xsi:type="dcterms:W3CDTF">2024-08-09T20:20:12Z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1033-4.6.0.7725</vt:lpwstr>
  </property>
</Properties>
</file>