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vanshi Patel" userId="7a2153f3fc3e011b" providerId="LiveId" clId="{0F046511-CCF6-4252-8B43-2566300922F7}"/>
    <pc:docChg chg="custSel addSld modSld">
      <pc:chgData name="Devanshi Patel" userId="7a2153f3fc3e011b" providerId="LiveId" clId="{0F046511-CCF6-4252-8B43-2566300922F7}" dt="2021-05-01T16:38:27.140" v="2420" actId="1076"/>
      <pc:docMkLst>
        <pc:docMk/>
      </pc:docMkLst>
      <pc:sldChg chg="modSp mod">
        <pc:chgData name="Devanshi Patel" userId="7a2153f3fc3e011b" providerId="LiveId" clId="{0F046511-CCF6-4252-8B43-2566300922F7}" dt="2021-05-01T16:36:44.449" v="2407" actId="20577"/>
        <pc:sldMkLst>
          <pc:docMk/>
          <pc:sldMk cId="3076727602" sldId="256"/>
        </pc:sldMkLst>
        <pc:spChg chg="mod">
          <ac:chgData name="Devanshi Patel" userId="7a2153f3fc3e011b" providerId="LiveId" clId="{0F046511-CCF6-4252-8B43-2566300922F7}" dt="2021-05-01T16:36:44.449" v="2407" actId="20577"/>
          <ac:spMkLst>
            <pc:docMk/>
            <pc:sldMk cId="3076727602" sldId="256"/>
            <ac:spMk id="2" creationId="{9DFDE9EF-7E71-4BBB-BACC-5FABF4DECF91}"/>
          </ac:spMkLst>
        </pc:spChg>
        <pc:spChg chg="mod">
          <ac:chgData name="Devanshi Patel" userId="7a2153f3fc3e011b" providerId="LiveId" clId="{0F046511-CCF6-4252-8B43-2566300922F7}" dt="2021-05-01T16:35:51.132" v="2373" actId="1076"/>
          <ac:spMkLst>
            <pc:docMk/>
            <pc:sldMk cId="3076727602" sldId="256"/>
            <ac:spMk id="3" creationId="{F9679B88-E31E-4912-A855-F3361725DDD9}"/>
          </ac:spMkLst>
        </pc:spChg>
      </pc:sldChg>
      <pc:sldChg chg="modSp mod">
        <pc:chgData name="Devanshi Patel" userId="7a2153f3fc3e011b" providerId="LiveId" clId="{0F046511-CCF6-4252-8B43-2566300922F7}" dt="2021-05-01T16:38:18.338" v="2418" actId="1076"/>
        <pc:sldMkLst>
          <pc:docMk/>
          <pc:sldMk cId="2766591173" sldId="258"/>
        </pc:sldMkLst>
        <pc:spChg chg="mod">
          <ac:chgData name="Devanshi Patel" userId="7a2153f3fc3e011b" providerId="LiveId" clId="{0F046511-CCF6-4252-8B43-2566300922F7}" dt="2021-05-01T16:38:14.447" v="2417" actId="1076"/>
          <ac:spMkLst>
            <pc:docMk/>
            <pc:sldMk cId="2766591173" sldId="258"/>
            <ac:spMk id="2" creationId="{5E2A7BE3-3BC8-4B99-B805-91D42A875446}"/>
          </ac:spMkLst>
        </pc:spChg>
        <pc:spChg chg="mod">
          <ac:chgData name="Devanshi Patel" userId="7a2153f3fc3e011b" providerId="LiveId" clId="{0F046511-CCF6-4252-8B43-2566300922F7}" dt="2021-05-01T16:38:18.338" v="2418" actId="1076"/>
          <ac:spMkLst>
            <pc:docMk/>
            <pc:sldMk cId="2766591173" sldId="258"/>
            <ac:spMk id="3" creationId="{56737D72-D736-47EA-B549-9479CBC6E3F8}"/>
          </ac:spMkLst>
        </pc:spChg>
      </pc:sldChg>
      <pc:sldChg chg="modSp new mod">
        <pc:chgData name="Devanshi Patel" userId="7a2153f3fc3e011b" providerId="LiveId" clId="{0F046511-CCF6-4252-8B43-2566300922F7}" dt="2021-05-01T16:38:27.140" v="2420" actId="1076"/>
        <pc:sldMkLst>
          <pc:docMk/>
          <pc:sldMk cId="926041277" sldId="259"/>
        </pc:sldMkLst>
        <pc:spChg chg="mod">
          <ac:chgData name="Devanshi Patel" userId="7a2153f3fc3e011b" providerId="LiveId" clId="{0F046511-CCF6-4252-8B43-2566300922F7}" dt="2021-05-01T16:38:22.487" v="2419" actId="1076"/>
          <ac:spMkLst>
            <pc:docMk/>
            <pc:sldMk cId="926041277" sldId="259"/>
            <ac:spMk id="2" creationId="{3A05044A-7570-40F7-90EC-698615F28D96}"/>
          </ac:spMkLst>
        </pc:spChg>
        <pc:spChg chg="mod">
          <ac:chgData name="Devanshi Patel" userId="7a2153f3fc3e011b" providerId="LiveId" clId="{0F046511-CCF6-4252-8B43-2566300922F7}" dt="2021-05-01T16:38:27.140" v="2420" actId="1076"/>
          <ac:spMkLst>
            <pc:docMk/>
            <pc:sldMk cId="926041277" sldId="259"/>
            <ac:spMk id="3" creationId="{69C7A4F1-0A2E-44D8-8245-92A5A5E22937}"/>
          </ac:spMkLst>
        </pc:spChg>
      </pc:sldChg>
      <pc:sldChg chg="addSp modSp new mod">
        <pc:chgData name="Devanshi Patel" userId="7a2153f3fc3e011b" providerId="LiveId" clId="{0F046511-CCF6-4252-8B43-2566300922F7}" dt="2021-05-01T16:38:07.903" v="2416" actId="1076"/>
        <pc:sldMkLst>
          <pc:docMk/>
          <pc:sldMk cId="3257564838" sldId="260"/>
        </pc:sldMkLst>
        <pc:spChg chg="mod">
          <ac:chgData name="Devanshi Patel" userId="7a2153f3fc3e011b" providerId="LiveId" clId="{0F046511-CCF6-4252-8B43-2566300922F7}" dt="2021-05-01T16:38:07.903" v="2416" actId="1076"/>
          <ac:spMkLst>
            <pc:docMk/>
            <pc:sldMk cId="3257564838" sldId="260"/>
            <ac:spMk id="2" creationId="{0F74208B-C566-4EFA-94AE-AFAFB5FA80A6}"/>
          </ac:spMkLst>
        </pc:spChg>
        <pc:spChg chg="mod">
          <ac:chgData name="Devanshi Patel" userId="7a2153f3fc3e011b" providerId="LiveId" clId="{0F046511-CCF6-4252-8B43-2566300922F7}" dt="2021-05-01T16:36:32.571" v="2397" actId="27636"/>
          <ac:spMkLst>
            <pc:docMk/>
            <pc:sldMk cId="3257564838" sldId="260"/>
            <ac:spMk id="3" creationId="{0BC4DC6A-D088-408E-ABBE-90FF68FA880F}"/>
          </ac:spMkLst>
        </pc:spChg>
        <pc:spChg chg="add mod">
          <ac:chgData name="Devanshi Patel" userId="7a2153f3fc3e011b" providerId="LiveId" clId="{0F046511-CCF6-4252-8B43-2566300922F7}" dt="2021-05-01T16:38:02.789" v="2415" actId="1076"/>
          <ac:spMkLst>
            <pc:docMk/>
            <pc:sldMk cId="3257564838" sldId="260"/>
            <ac:spMk id="4" creationId="{CF127A33-B697-4CC5-943E-7FCFD545D3EE}"/>
          </ac:spMkLst>
        </pc:spChg>
        <pc:spChg chg="add mod">
          <ac:chgData name="Devanshi Patel" userId="7a2153f3fc3e011b" providerId="LiveId" clId="{0F046511-CCF6-4252-8B43-2566300922F7}" dt="2021-05-01T16:35:03.720" v="2323" actId="20577"/>
          <ac:spMkLst>
            <pc:docMk/>
            <pc:sldMk cId="3257564838" sldId="260"/>
            <ac:spMk id="5" creationId="{34787AA1-55EC-465D-B647-913B6A999A5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D0D69B9-5F4D-4E09-A939-8FEB67511AA8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D37C0B5-2ADD-431E-90DA-C5CC6747EDB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7217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D69B9-5F4D-4E09-A939-8FEB67511AA8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C0B5-2ADD-431E-90DA-C5CC6747E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17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D69B9-5F4D-4E09-A939-8FEB67511AA8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C0B5-2ADD-431E-90DA-C5CC6747E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0148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D69B9-5F4D-4E09-A939-8FEB67511AA8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C0B5-2ADD-431E-90DA-C5CC6747E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95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D69B9-5F4D-4E09-A939-8FEB67511AA8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C0B5-2ADD-431E-90DA-C5CC6747EDB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109862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D69B9-5F4D-4E09-A939-8FEB67511AA8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C0B5-2ADD-431E-90DA-C5CC6747E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877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D69B9-5F4D-4E09-A939-8FEB67511AA8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C0B5-2ADD-431E-90DA-C5CC6747E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208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D69B9-5F4D-4E09-A939-8FEB67511AA8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C0B5-2ADD-431E-90DA-C5CC6747E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133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D69B9-5F4D-4E09-A939-8FEB67511AA8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C0B5-2ADD-431E-90DA-C5CC6747E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148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D69B9-5F4D-4E09-A939-8FEB67511AA8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C0B5-2ADD-431E-90DA-C5CC6747E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658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D69B9-5F4D-4E09-A939-8FEB67511AA8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7C0B5-2ADD-431E-90DA-C5CC6747E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506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D0D69B9-5F4D-4E09-A939-8FEB67511AA8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D37C0B5-2ADD-431E-90DA-C5CC6747E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91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DE9EF-7E71-4BBB-BACC-5FABF4DEC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2670048"/>
          </a:xfrm>
        </p:spPr>
        <p:txBody>
          <a:bodyPr/>
          <a:lstStyle/>
          <a:p>
            <a:r>
              <a:rPr lang="en-US" dirty="0"/>
              <a:t>Retail Transactions Dataset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679B88-E31E-4912-A855-F3361725D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6840" y="4527612"/>
            <a:ext cx="9418320" cy="1242873"/>
          </a:xfrm>
        </p:spPr>
        <p:txBody>
          <a:bodyPr/>
          <a:lstStyle/>
          <a:p>
            <a:r>
              <a:rPr lang="en-US" dirty="0"/>
              <a:t>- </a:t>
            </a:r>
            <a:r>
              <a:rPr lang="en-US" sz="3000" dirty="0"/>
              <a:t>Devanshi Patel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3076727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A7BE3-3BC8-4B99-B805-91D42A875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441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sz="3500" dirty="0"/>
              <a:t>Importing, Loading and Handling Duplicates, Outliers and Missing Values</a:t>
            </a:r>
            <a:endParaRPr lang="en-IN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37D72-D736-47EA-B549-9479CBC6E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484" y="1998860"/>
            <a:ext cx="8595360" cy="4351337"/>
          </a:xfrm>
        </p:spPr>
        <p:txBody>
          <a:bodyPr>
            <a:normAutofit/>
          </a:bodyPr>
          <a:lstStyle/>
          <a:p>
            <a:r>
              <a:rPr lang="en-US" dirty="0"/>
              <a:t>Imported the required libraries.</a:t>
            </a:r>
          </a:p>
          <a:p>
            <a:r>
              <a:rPr lang="en-US" dirty="0"/>
              <a:t>Loaded the train and test dataset.</a:t>
            </a:r>
          </a:p>
          <a:p>
            <a:r>
              <a:rPr lang="en-US" dirty="0"/>
              <a:t>Checked for duplicate records. It was observed that duplicate records were present in the dataset so dropped them using </a:t>
            </a:r>
            <a:r>
              <a:rPr lang="en-US" dirty="0" err="1"/>
              <a:t>drop_duplicates</a:t>
            </a:r>
            <a:r>
              <a:rPr lang="en-US" dirty="0"/>
              <a:t>().</a:t>
            </a:r>
          </a:p>
          <a:p>
            <a:r>
              <a:rPr lang="en-US" dirty="0"/>
              <a:t>Tried detecting outliers in the dataset by visualization. It was observed that outliers were present. (I tried removing them using z-score as well as IQR but I was getting some errors).</a:t>
            </a:r>
          </a:p>
          <a:p>
            <a:r>
              <a:rPr lang="en-US" dirty="0"/>
              <a:t>Checked for missing values in the dataset using </a:t>
            </a:r>
            <a:r>
              <a:rPr lang="en-US" dirty="0" err="1"/>
              <a:t>isna</a:t>
            </a:r>
            <a:r>
              <a:rPr lang="en-US" dirty="0"/>
              <a:t>(), but there were no missing values present.</a:t>
            </a:r>
          </a:p>
          <a:p>
            <a:r>
              <a:rPr lang="en-US" dirty="0"/>
              <a:t>After cleaning the dataset has 198667 rows and 8 columns.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6591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5044A-7570-40F7-90EC-698615F28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930" y="321372"/>
            <a:ext cx="9692640" cy="1325562"/>
          </a:xfrm>
        </p:spPr>
        <p:txBody>
          <a:bodyPr>
            <a:normAutofit/>
          </a:bodyPr>
          <a:lstStyle/>
          <a:p>
            <a:r>
              <a:rPr lang="en-US" sz="3500" dirty="0"/>
              <a:t>Exploratory Data Analysis and Data Visualization</a:t>
            </a:r>
            <a:endParaRPr lang="en-IN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7A4F1-0A2E-44D8-8245-92A5A5E22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484" y="1793290"/>
            <a:ext cx="8595360" cy="43513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Negative values were present in ‘Quantity’ column which indicated that those items were returned.</a:t>
            </a:r>
          </a:p>
          <a:p>
            <a:r>
              <a:rPr lang="en-US" dirty="0"/>
              <a:t>A new column ‘</a:t>
            </a:r>
            <a:r>
              <a:rPr lang="en-US" dirty="0" err="1"/>
              <a:t>TotalAmount</a:t>
            </a:r>
            <a:r>
              <a:rPr lang="en-US" dirty="0"/>
              <a:t>’ was added which stored the total amount spent of each transaction.</a:t>
            </a:r>
          </a:p>
          <a:p>
            <a:r>
              <a:rPr lang="en-US" dirty="0"/>
              <a:t>Various operations were performed on the columns and inferences were obtained. For </a:t>
            </a:r>
            <a:r>
              <a:rPr lang="en-US" dirty="0" err="1"/>
              <a:t>eg</a:t>
            </a:r>
            <a:r>
              <a:rPr lang="en-US" dirty="0"/>
              <a:t>:-</a:t>
            </a:r>
          </a:p>
          <a:p>
            <a:pPr marL="61722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The company is closed on Saturday.</a:t>
            </a:r>
          </a:p>
          <a:p>
            <a:pPr marL="61722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The busiest hour is between 9AM to 4PM and the busiest weekday is Thursday.</a:t>
            </a:r>
          </a:p>
          <a:p>
            <a:pPr marL="61722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Many customers have ordered from it for more than a year.</a:t>
            </a:r>
          </a:p>
          <a:p>
            <a:pPr marL="61722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The revenue and sales of the company are highest in November followed by October and September.</a:t>
            </a:r>
          </a:p>
          <a:p>
            <a:pPr marL="61722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Country with label 35 has the highest number of orders.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6041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4208B-C566-4EFA-94AE-AFAFB5FA8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953" y="383516"/>
            <a:ext cx="9692640" cy="743949"/>
          </a:xfrm>
        </p:spPr>
        <p:txBody>
          <a:bodyPr>
            <a:normAutofit/>
          </a:bodyPr>
          <a:lstStyle/>
          <a:p>
            <a:r>
              <a:rPr lang="en-US" sz="3500" dirty="0"/>
              <a:t>Model</a:t>
            </a:r>
            <a:endParaRPr lang="en-IN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4DC6A-D088-408E-ABBE-90FF68FA8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953" y="1253332"/>
            <a:ext cx="8765279" cy="2475290"/>
          </a:xfrm>
        </p:spPr>
        <p:txBody>
          <a:bodyPr>
            <a:normAutofit/>
          </a:bodyPr>
          <a:lstStyle/>
          <a:p>
            <a:r>
              <a:rPr lang="en-US" dirty="0"/>
              <a:t>The dataset was divided into independent and dependent variables.</a:t>
            </a:r>
          </a:p>
          <a:p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 and </a:t>
            </a:r>
            <a:r>
              <a:rPr lang="en-US" dirty="0" err="1"/>
              <a:t>y_test</a:t>
            </a:r>
            <a:r>
              <a:rPr lang="en-US" dirty="0"/>
              <a:t> variables were declared and values were assigned.</a:t>
            </a:r>
          </a:p>
          <a:p>
            <a:r>
              <a:rPr lang="en-US" dirty="0"/>
              <a:t>Linear Regression was applied on the training sets to predict the values of </a:t>
            </a:r>
            <a:r>
              <a:rPr lang="en-US" dirty="0" err="1"/>
              <a:t>UnitPrice</a:t>
            </a:r>
            <a:r>
              <a:rPr lang="en-US" dirty="0"/>
              <a:t> of products.</a:t>
            </a:r>
          </a:p>
          <a:p>
            <a:r>
              <a:rPr lang="en-US" dirty="0"/>
              <a:t>The intercept and coefficients were obtained.</a:t>
            </a:r>
          </a:p>
          <a:p>
            <a:r>
              <a:rPr lang="en-US" dirty="0"/>
              <a:t>And the values were predicted.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F127A33-B697-4CC5-943E-7FCFD545D3EE}"/>
              </a:ext>
            </a:extLst>
          </p:cNvPr>
          <p:cNvSpPr txBox="1">
            <a:spLocks/>
          </p:cNvSpPr>
          <p:nvPr/>
        </p:nvSpPr>
        <p:spPr>
          <a:xfrm>
            <a:off x="1091953" y="3654049"/>
            <a:ext cx="9692640" cy="7439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/>
              <a:t>Conclusion</a:t>
            </a:r>
            <a:endParaRPr lang="en-IN" sz="35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787AA1-55EC-465D-B647-913B6A999A5B}"/>
              </a:ext>
            </a:extLst>
          </p:cNvPr>
          <p:cNvSpPr txBox="1">
            <a:spLocks/>
          </p:cNvSpPr>
          <p:nvPr/>
        </p:nvSpPr>
        <p:spPr>
          <a:xfrm>
            <a:off x="1091953" y="4323425"/>
            <a:ext cx="8765279" cy="2326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dirty="0"/>
              <a:t>The project was done using a dataset having 200000 records corresponding to Retail Transactions. The dataset was cleaned as it is a crucial step for building any Machine Learning model. Then analysis was done to gain insights from the data. Lastly, the ML model was implemented using Linear Regression to predict the </a:t>
            </a:r>
            <a:r>
              <a:rPr lang="en-US" dirty="0" err="1"/>
              <a:t>UnitPrice</a:t>
            </a:r>
            <a:r>
              <a:rPr lang="en-US" dirty="0"/>
              <a:t> of the product.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756483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30</TotalTime>
  <Words>357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Schoolbook</vt:lpstr>
      <vt:lpstr>Wingdings 2</vt:lpstr>
      <vt:lpstr>View</vt:lpstr>
      <vt:lpstr>Retail Transactions Dataset</vt:lpstr>
      <vt:lpstr>Importing, Loading and Handling Duplicates, Outliers and Missing Values</vt:lpstr>
      <vt:lpstr>Exploratory Data Analysis and Data Visualization</vt:lpstr>
      <vt:lpstr>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Devanshi Patel</dc:creator>
  <cp:lastModifiedBy>Devanshi Patel</cp:lastModifiedBy>
  <cp:revision>1</cp:revision>
  <dcterms:created xsi:type="dcterms:W3CDTF">2021-05-01T16:08:04Z</dcterms:created>
  <dcterms:modified xsi:type="dcterms:W3CDTF">2021-05-01T16:38:43Z</dcterms:modified>
</cp:coreProperties>
</file>