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82" r:id="rId3"/>
    <p:sldId id="283" r:id="rId4"/>
    <p:sldId id="285" r:id="rId5"/>
    <p:sldId id="292" r:id="rId6"/>
    <p:sldId id="293" r:id="rId7"/>
    <p:sldId id="294" r:id="rId8"/>
    <p:sldId id="295" r:id="rId9"/>
    <p:sldId id="296" r:id="rId10"/>
    <p:sldId id="291" r:id="rId11"/>
    <p:sldId id="297" r:id="rId12"/>
    <p:sldId id="298" r:id="rId13"/>
    <p:sldId id="299" r:id="rId14"/>
    <p:sldId id="300" r:id="rId15"/>
    <p:sldId id="301" r:id="rId16"/>
    <p:sldId id="30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ushan Joshi" initials="BJ" lastIdx="1" clrIdx="0">
    <p:extLst>
      <p:ext uri="{19B8F6BF-5375-455C-9EA6-DF929625EA0E}">
        <p15:presenceInfo xmlns:p15="http://schemas.microsoft.com/office/powerpoint/2012/main" userId="80bb739d-f24e-4715-93d2-8f4d5d8db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4T15:55:55.01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CCDEC-06D2-4D7C-9035-716230C827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B02AA9-ADCA-4D72-A672-FAFE5046847F}" type="pres">
      <dgm:prSet presAssocID="{E67CCDEC-06D2-4D7C-9035-716230C8270B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FB6C2C7F-38E7-458A-B9B5-6CB5638F0C11}" type="presOf" srcId="{E67CCDEC-06D2-4D7C-9035-716230C8270B}" destId="{70B02AA9-ADCA-4D72-A672-FAFE5046847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F6EF6A-2A73-41C9-9E69-AF11326F90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FD8C9-2D08-460E-91ED-1B53473A0C82}">
      <dgm:prSet phldrT="[Text]" custT="1"/>
      <dgm:spPr/>
      <dgm:t>
        <a:bodyPr/>
        <a:lstStyle/>
        <a:p>
          <a:r>
            <a:rPr lang="en-IN" sz="2400" dirty="0"/>
            <a:t>INPUT</a:t>
          </a:r>
          <a:endParaRPr lang="en-US" sz="2400" dirty="0"/>
        </a:p>
      </dgm:t>
    </dgm:pt>
    <dgm:pt modelId="{D74E19D4-61D3-40F3-820A-AD1F57CECB92}" type="parTrans" cxnId="{5845C6E1-85FA-4E9B-A681-34A4CAC8B527}">
      <dgm:prSet/>
      <dgm:spPr/>
      <dgm:t>
        <a:bodyPr/>
        <a:lstStyle/>
        <a:p>
          <a:endParaRPr lang="en-US"/>
        </a:p>
      </dgm:t>
    </dgm:pt>
    <dgm:pt modelId="{484DD72D-A549-4608-8ABC-14C5AD6F7D24}" type="sibTrans" cxnId="{5845C6E1-85FA-4E9B-A681-34A4CAC8B527}">
      <dgm:prSet/>
      <dgm:spPr/>
      <dgm:t>
        <a:bodyPr/>
        <a:lstStyle/>
        <a:p>
          <a:endParaRPr lang="en-US"/>
        </a:p>
      </dgm:t>
    </dgm:pt>
    <dgm:pt modelId="{459CAB36-7ED1-4DE0-A265-D4AF50F4CDF6}">
      <dgm:prSet phldrT="[Text]" custT="1"/>
      <dgm:spPr/>
      <dgm:t>
        <a:bodyPr/>
        <a:lstStyle/>
        <a:p>
          <a:r>
            <a:rPr lang="en-IN" sz="2400" dirty="0"/>
            <a:t>BOYER-MOORE</a:t>
          </a:r>
          <a:endParaRPr lang="en-US" sz="2400" dirty="0"/>
        </a:p>
      </dgm:t>
    </dgm:pt>
    <dgm:pt modelId="{99A663C1-EFB2-4DD2-A78F-6AA71AC201AA}" type="parTrans" cxnId="{5390ACC7-7403-4BAB-89B7-18F05B1AD1DD}">
      <dgm:prSet/>
      <dgm:spPr/>
      <dgm:t>
        <a:bodyPr/>
        <a:lstStyle/>
        <a:p>
          <a:endParaRPr lang="en-US"/>
        </a:p>
      </dgm:t>
    </dgm:pt>
    <dgm:pt modelId="{8C191009-ED6C-48C4-88EF-012CBC561C43}" type="sibTrans" cxnId="{5390ACC7-7403-4BAB-89B7-18F05B1AD1DD}">
      <dgm:prSet/>
      <dgm:spPr/>
      <dgm:t>
        <a:bodyPr/>
        <a:lstStyle/>
        <a:p>
          <a:endParaRPr lang="en-US"/>
        </a:p>
      </dgm:t>
    </dgm:pt>
    <dgm:pt modelId="{1E9F12C8-1D5E-4778-BE3F-A0D2C224264D}">
      <dgm:prSet phldrT="[Text]" custT="1"/>
      <dgm:spPr/>
      <dgm:t>
        <a:bodyPr/>
        <a:lstStyle/>
        <a:p>
          <a:r>
            <a:rPr lang="en-IN" sz="2400" dirty="0"/>
            <a:t>OUTPUT</a:t>
          </a:r>
          <a:endParaRPr lang="en-US" sz="2400" dirty="0"/>
        </a:p>
      </dgm:t>
    </dgm:pt>
    <dgm:pt modelId="{1CF9B45B-E30A-42B1-A5EE-B07FF03D6BFB}" type="parTrans" cxnId="{4DA3823A-0E1A-4E9A-9549-60DBE50F753A}">
      <dgm:prSet/>
      <dgm:spPr/>
      <dgm:t>
        <a:bodyPr/>
        <a:lstStyle/>
        <a:p>
          <a:endParaRPr lang="en-US"/>
        </a:p>
      </dgm:t>
    </dgm:pt>
    <dgm:pt modelId="{7BEC69F7-3FB6-4426-AD8B-38680DCE8E11}" type="sibTrans" cxnId="{4DA3823A-0E1A-4E9A-9549-60DBE50F753A}">
      <dgm:prSet/>
      <dgm:spPr/>
      <dgm:t>
        <a:bodyPr/>
        <a:lstStyle/>
        <a:p>
          <a:endParaRPr lang="en-US"/>
        </a:p>
      </dgm:t>
    </dgm:pt>
    <dgm:pt modelId="{DD8839DF-A81E-4ECA-9EDE-83E9933861F8}">
      <dgm:prSet phldrT="[Text]" custT="1"/>
      <dgm:spPr/>
      <dgm:t>
        <a:bodyPr/>
        <a:lstStyle/>
        <a:p>
          <a:r>
            <a:rPr lang="en-IN" sz="2400" dirty="0"/>
            <a:t>EDIT-DISTANCE</a:t>
          </a:r>
          <a:endParaRPr lang="en-US" sz="2400" dirty="0"/>
        </a:p>
      </dgm:t>
    </dgm:pt>
    <dgm:pt modelId="{34E9A327-8818-4575-8018-859C21056F50}" type="parTrans" cxnId="{BB0B283D-AE0A-48AE-8341-F6F6A100852B}">
      <dgm:prSet/>
      <dgm:spPr/>
      <dgm:t>
        <a:bodyPr/>
        <a:lstStyle/>
        <a:p>
          <a:endParaRPr lang="en-US"/>
        </a:p>
      </dgm:t>
    </dgm:pt>
    <dgm:pt modelId="{FF14BFF7-E500-4F91-9D29-00DA5C6B50AE}" type="sibTrans" cxnId="{BB0B283D-AE0A-48AE-8341-F6F6A100852B}">
      <dgm:prSet/>
      <dgm:spPr/>
      <dgm:t>
        <a:bodyPr/>
        <a:lstStyle/>
        <a:p>
          <a:endParaRPr lang="en-US"/>
        </a:p>
      </dgm:t>
    </dgm:pt>
    <dgm:pt modelId="{394395FE-FCD5-4D57-BA76-C12AAB7A8953}">
      <dgm:prSet phldrT="[Text]" custT="1"/>
      <dgm:spPr/>
      <dgm:t>
        <a:bodyPr/>
        <a:lstStyle/>
        <a:p>
          <a:r>
            <a:rPr lang="en-IN" sz="2400" dirty="0"/>
            <a:t>OUTPUT</a:t>
          </a:r>
          <a:endParaRPr lang="en-US" sz="2400" dirty="0"/>
        </a:p>
      </dgm:t>
    </dgm:pt>
    <dgm:pt modelId="{C6E76981-0BC4-489A-8F1E-4BDBE6C74123}" type="parTrans" cxnId="{93387E18-000E-4D6D-B833-FC15050BE6F4}">
      <dgm:prSet/>
      <dgm:spPr/>
      <dgm:t>
        <a:bodyPr/>
        <a:lstStyle/>
        <a:p>
          <a:endParaRPr lang="en-US"/>
        </a:p>
      </dgm:t>
    </dgm:pt>
    <dgm:pt modelId="{8BF5EB9C-C6B0-4718-92A5-DA742DF06D46}" type="sibTrans" cxnId="{93387E18-000E-4D6D-B833-FC15050BE6F4}">
      <dgm:prSet/>
      <dgm:spPr/>
      <dgm:t>
        <a:bodyPr/>
        <a:lstStyle/>
        <a:p>
          <a:endParaRPr lang="en-US"/>
        </a:p>
      </dgm:t>
    </dgm:pt>
    <dgm:pt modelId="{B47A2266-55EB-4427-B1B8-8B75E2FE2CBF}" type="pres">
      <dgm:prSet presAssocID="{3CF6EF6A-2A73-41C9-9E69-AF11326F90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AFF64A-5BC0-4756-934C-CC2E3E1A69E5}" type="pres">
      <dgm:prSet presAssocID="{14CFD8C9-2D08-460E-91ED-1B53473A0C82}" presName="hierRoot1" presStyleCnt="0"/>
      <dgm:spPr/>
    </dgm:pt>
    <dgm:pt modelId="{D99A1DBC-3251-49B7-B613-104BC295B9FC}" type="pres">
      <dgm:prSet presAssocID="{14CFD8C9-2D08-460E-91ED-1B53473A0C82}" presName="composite" presStyleCnt="0"/>
      <dgm:spPr/>
    </dgm:pt>
    <dgm:pt modelId="{CA75BB8C-020A-440D-891E-35897DACDFCE}" type="pres">
      <dgm:prSet presAssocID="{14CFD8C9-2D08-460E-91ED-1B53473A0C82}" presName="background" presStyleLbl="node0" presStyleIdx="0" presStyleCnt="1"/>
      <dgm:spPr/>
    </dgm:pt>
    <dgm:pt modelId="{369FFFE3-6262-49F4-8E8A-B73CB9329AEC}" type="pres">
      <dgm:prSet presAssocID="{14CFD8C9-2D08-460E-91ED-1B53473A0C82}" presName="text" presStyleLbl="fgAcc0" presStyleIdx="0" presStyleCnt="1">
        <dgm:presLayoutVars>
          <dgm:chPref val="3"/>
        </dgm:presLayoutVars>
      </dgm:prSet>
      <dgm:spPr/>
    </dgm:pt>
    <dgm:pt modelId="{0928C3AD-84A6-43F9-9875-08ABE5383973}" type="pres">
      <dgm:prSet presAssocID="{14CFD8C9-2D08-460E-91ED-1B53473A0C82}" presName="hierChild2" presStyleCnt="0"/>
      <dgm:spPr/>
    </dgm:pt>
    <dgm:pt modelId="{993E31A3-11FF-4792-B55C-D228427185E2}" type="pres">
      <dgm:prSet presAssocID="{99A663C1-EFB2-4DD2-A78F-6AA71AC201AA}" presName="Name10" presStyleLbl="parChTrans1D2" presStyleIdx="0" presStyleCnt="2"/>
      <dgm:spPr/>
    </dgm:pt>
    <dgm:pt modelId="{7B1B1004-FE32-473B-96A2-A95125E9859C}" type="pres">
      <dgm:prSet presAssocID="{459CAB36-7ED1-4DE0-A265-D4AF50F4CDF6}" presName="hierRoot2" presStyleCnt="0"/>
      <dgm:spPr/>
    </dgm:pt>
    <dgm:pt modelId="{271CADAF-D991-4F8C-9C6D-AB6AC87ECA35}" type="pres">
      <dgm:prSet presAssocID="{459CAB36-7ED1-4DE0-A265-D4AF50F4CDF6}" presName="composite2" presStyleCnt="0"/>
      <dgm:spPr/>
    </dgm:pt>
    <dgm:pt modelId="{4EB303F5-6956-43BD-A8DD-0FD842BF9A30}" type="pres">
      <dgm:prSet presAssocID="{459CAB36-7ED1-4DE0-A265-D4AF50F4CDF6}" presName="background2" presStyleLbl="node2" presStyleIdx="0" presStyleCnt="2"/>
      <dgm:spPr/>
    </dgm:pt>
    <dgm:pt modelId="{D2EF9E7F-0D00-4D27-93B5-03C82B11F359}" type="pres">
      <dgm:prSet presAssocID="{459CAB36-7ED1-4DE0-A265-D4AF50F4CDF6}" presName="text2" presStyleLbl="fgAcc2" presStyleIdx="0" presStyleCnt="2">
        <dgm:presLayoutVars>
          <dgm:chPref val="3"/>
        </dgm:presLayoutVars>
      </dgm:prSet>
      <dgm:spPr/>
    </dgm:pt>
    <dgm:pt modelId="{B8E1CCFA-0339-4D0A-8185-F4FEBC742D4F}" type="pres">
      <dgm:prSet presAssocID="{459CAB36-7ED1-4DE0-A265-D4AF50F4CDF6}" presName="hierChild3" presStyleCnt="0"/>
      <dgm:spPr/>
    </dgm:pt>
    <dgm:pt modelId="{15B44C40-F7EA-4778-9EE3-9691A1F7E501}" type="pres">
      <dgm:prSet presAssocID="{1CF9B45B-E30A-42B1-A5EE-B07FF03D6BFB}" presName="Name17" presStyleLbl="parChTrans1D3" presStyleIdx="0" presStyleCnt="2"/>
      <dgm:spPr/>
    </dgm:pt>
    <dgm:pt modelId="{5C104480-B54E-4689-B496-B5518717D560}" type="pres">
      <dgm:prSet presAssocID="{1E9F12C8-1D5E-4778-BE3F-A0D2C224264D}" presName="hierRoot3" presStyleCnt="0"/>
      <dgm:spPr/>
    </dgm:pt>
    <dgm:pt modelId="{A50C9581-6F6A-4AC9-B8C4-0617A09C0F3A}" type="pres">
      <dgm:prSet presAssocID="{1E9F12C8-1D5E-4778-BE3F-A0D2C224264D}" presName="composite3" presStyleCnt="0"/>
      <dgm:spPr/>
    </dgm:pt>
    <dgm:pt modelId="{47282DC0-DA85-41F7-9091-32EC4B04225D}" type="pres">
      <dgm:prSet presAssocID="{1E9F12C8-1D5E-4778-BE3F-A0D2C224264D}" presName="background3" presStyleLbl="node3" presStyleIdx="0" presStyleCnt="2"/>
      <dgm:spPr/>
    </dgm:pt>
    <dgm:pt modelId="{3A831F5E-9014-44D5-8FE3-4A3F1782ECE6}" type="pres">
      <dgm:prSet presAssocID="{1E9F12C8-1D5E-4778-BE3F-A0D2C224264D}" presName="text3" presStyleLbl="fgAcc3" presStyleIdx="0" presStyleCnt="2">
        <dgm:presLayoutVars>
          <dgm:chPref val="3"/>
        </dgm:presLayoutVars>
      </dgm:prSet>
      <dgm:spPr/>
    </dgm:pt>
    <dgm:pt modelId="{1282D7C1-4D2D-4D1F-B688-E53A981E7FF4}" type="pres">
      <dgm:prSet presAssocID="{1E9F12C8-1D5E-4778-BE3F-A0D2C224264D}" presName="hierChild4" presStyleCnt="0"/>
      <dgm:spPr/>
    </dgm:pt>
    <dgm:pt modelId="{FE81823A-5A98-406A-B4AE-9851EC9A1D62}" type="pres">
      <dgm:prSet presAssocID="{34E9A327-8818-4575-8018-859C21056F50}" presName="Name10" presStyleLbl="parChTrans1D2" presStyleIdx="1" presStyleCnt="2"/>
      <dgm:spPr/>
    </dgm:pt>
    <dgm:pt modelId="{BA2770DC-B4C6-4838-A2C3-0D7313857FBB}" type="pres">
      <dgm:prSet presAssocID="{DD8839DF-A81E-4ECA-9EDE-83E9933861F8}" presName="hierRoot2" presStyleCnt="0"/>
      <dgm:spPr/>
    </dgm:pt>
    <dgm:pt modelId="{10F5EDE0-513E-4C5E-80D7-E7B4160599CB}" type="pres">
      <dgm:prSet presAssocID="{DD8839DF-A81E-4ECA-9EDE-83E9933861F8}" presName="composite2" presStyleCnt="0"/>
      <dgm:spPr/>
    </dgm:pt>
    <dgm:pt modelId="{5E13E7B9-B9D8-4BAA-B5BA-F918467569D5}" type="pres">
      <dgm:prSet presAssocID="{DD8839DF-A81E-4ECA-9EDE-83E9933861F8}" presName="background2" presStyleLbl="node2" presStyleIdx="1" presStyleCnt="2"/>
      <dgm:spPr/>
    </dgm:pt>
    <dgm:pt modelId="{F7327F1B-7441-472D-9C8C-13583B28062C}" type="pres">
      <dgm:prSet presAssocID="{DD8839DF-A81E-4ECA-9EDE-83E9933861F8}" presName="text2" presStyleLbl="fgAcc2" presStyleIdx="1" presStyleCnt="2">
        <dgm:presLayoutVars>
          <dgm:chPref val="3"/>
        </dgm:presLayoutVars>
      </dgm:prSet>
      <dgm:spPr/>
    </dgm:pt>
    <dgm:pt modelId="{5F31BDE3-BFA9-482A-9B35-E837D258BECC}" type="pres">
      <dgm:prSet presAssocID="{DD8839DF-A81E-4ECA-9EDE-83E9933861F8}" presName="hierChild3" presStyleCnt="0"/>
      <dgm:spPr/>
    </dgm:pt>
    <dgm:pt modelId="{9F4EC095-F7F4-4BA4-9355-F9428290177C}" type="pres">
      <dgm:prSet presAssocID="{C6E76981-0BC4-489A-8F1E-4BDBE6C74123}" presName="Name17" presStyleLbl="parChTrans1D3" presStyleIdx="1" presStyleCnt="2"/>
      <dgm:spPr/>
    </dgm:pt>
    <dgm:pt modelId="{DCADC16E-C94C-482D-9B11-22992A93DA8B}" type="pres">
      <dgm:prSet presAssocID="{394395FE-FCD5-4D57-BA76-C12AAB7A8953}" presName="hierRoot3" presStyleCnt="0"/>
      <dgm:spPr/>
    </dgm:pt>
    <dgm:pt modelId="{A173B410-60C3-426E-9845-FC6C628A0E48}" type="pres">
      <dgm:prSet presAssocID="{394395FE-FCD5-4D57-BA76-C12AAB7A8953}" presName="composite3" presStyleCnt="0"/>
      <dgm:spPr/>
    </dgm:pt>
    <dgm:pt modelId="{E7808C96-06F4-427F-8222-8DD844900443}" type="pres">
      <dgm:prSet presAssocID="{394395FE-FCD5-4D57-BA76-C12AAB7A8953}" presName="background3" presStyleLbl="node3" presStyleIdx="1" presStyleCnt="2"/>
      <dgm:spPr/>
    </dgm:pt>
    <dgm:pt modelId="{4E0675BD-B3EE-4459-8DA0-3EE9AF7413C1}" type="pres">
      <dgm:prSet presAssocID="{394395FE-FCD5-4D57-BA76-C12AAB7A8953}" presName="text3" presStyleLbl="fgAcc3" presStyleIdx="1" presStyleCnt="2">
        <dgm:presLayoutVars>
          <dgm:chPref val="3"/>
        </dgm:presLayoutVars>
      </dgm:prSet>
      <dgm:spPr/>
    </dgm:pt>
    <dgm:pt modelId="{A32CB2A5-9DB6-4B0B-83F7-E8F4B50B4165}" type="pres">
      <dgm:prSet presAssocID="{394395FE-FCD5-4D57-BA76-C12AAB7A8953}" presName="hierChild4" presStyleCnt="0"/>
      <dgm:spPr/>
    </dgm:pt>
  </dgm:ptLst>
  <dgm:cxnLst>
    <dgm:cxn modelId="{93387E18-000E-4D6D-B833-FC15050BE6F4}" srcId="{DD8839DF-A81E-4ECA-9EDE-83E9933861F8}" destId="{394395FE-FCD5-4D57-BA76-C12AAB7A8953}" srcOrd="0" destOrd="0" parTransId="{C6E76981-0BC4-489A-8F1E-4BDBE6C74123}" sibTransId="{8BF5EB9C-C6B0-4718-92A5-DA742DF06D46}"/>
    <dgm:cxn modelId="{4DA3823A-0E1A-4E9A-9549-60DBE50F753A}" srcId="{459CAB36-7ED1-4DE0-A265-D4AF50F4CDF6}" destId="{1E9F12C8-1D5E-4778-BE3F-A0D2C224264D}" srcOrd="0" destOrd="0" parTransId="{1CF9B45B-E30A-42B1-A5EE-B07FF03D6BFB}" sibTransId="{7BEC69F7-3FB6-4426-AD8B-38680DCE8E11}"/>
    <dgm:cxn modelId="{BB0B283D-AE0A-48AE-8341-F6F6A100852B}" srcId="{14CFD8C9-2D08-460E-91ED-1B53473A0C82}" destId="{DD8839DF-A81E-4ECA-9EDE-83E9933861F8}" srcOrd="1" destOrd="0" parTransId="{34E9A327-8818-4575-8018-859C21056F50}" sibTransId="{FF14BFF7-E500-4F91-9D29-00DA5C6B50AE}"/>
    <dgm:cxn modelId="{3AB90E43-330D-402D-A02F-8F6317CD51FC}" type="presOf" srcId="{14CFD8C9-2D08-460E-91ED-1B53473A0C82}" destId="{369FFFE3-6262-49F4-8E8A-B73CB9329AEC}" srcOrd="0" destOrd="0" presId="urn:microsoft.com/office/officeart/2005/8/layout/hierarchy1"/>
    <dgm:cxn modelId="{EAC6AD5D-496F-4717-8D48-ACCD1F2291C0}" type="presOf" srcId="{394395FE-FCD5-4D57-BA76-C12AAB7A8953}" destId="{4E0675BD-B3EE-4459-8DA0-3EE9AF7413C1}" srcOrd="0" destOrd="0" presId="urn:microsoft.com/office/officeart/2005/8/layout/hierarchy1"/>
    <dgm:cxn modelId="{0CC78A5E-E160-42F8-8DEB-5D449D46E885}" type="presOf" srcId="{C6E76981-0BC4-489A-8F1E-4BDBE6C74123}" destId="{9F4EC095-F7F4-4BA4-9355-F9428290177C}" srcOrd="0" destOrd="0" presId="urn:microsoft.com/office/officeart/2005/8/layout/hierarchy1"/>
    <dgm:cxn modelId="{8EF50094-6615-4BAD-9327-5978245A66B0}" type="presOf" srcId="{34E9A327-8818-4575-8018-859C21056F50}" destId="{FE81823A-5A98-406A-B4AE-9851EC9A1D62}" srcOrd="0" destOrd="0" presId="urn:microsoft.com/office/officeart/2005/8/layout/hierarchy1"/>
    <dgm:cxn modelId="{8F604AAC-7DDE-4124-A1EB-C2EA1D4D0FB4}" type="presOf" srcId="{1E9F12C8-1D5E-4778-BE3F-A0D2C224264D}" destId="{3A831F5E-9014-44D5-8FE3-4A3F1782ECE6}" srcOrd="0" destOrd="0" presId="urn:microsoft.com/office/officeart/2005/8/layout/hierarchy1"/>
    <dgm:cxn modelId="{D9F599AD-D98F-4A31-A544-9DC7491849E7}" type="presOf" srcId="{DD8839DF-A81E-4ECA-9EDE-83E9933861F8}" destId="{F7327F1B-7441-472D-9C8C-13583B28062C}" srcOrd="0" destOrd="0" presId="urn:microsoft.com/office/officeart/2005/8/layout/hierarchy1"/>
    <dgm:cxn modelId="{5390ACC7-7403-4BAB-89B7-18F05B1AD1DD}" srcId="{14CFD8C9-2D08-460E-91ED-1B53473A0C82}" destId="{459CAB36-7ED1-4DE0-A265-D4AF50F4CDF6}" srcOrd="0" destOrd="0" parTransId="{99A663C1-EFB2-4DD2-A78F-6AA71AC201AA}" sibTransId="{8C191009-ED6C-48C4-88EF-012CBC561C43}"/>
    <dgm:cxn modelId="{3F733FD8-62B8-4359-B28D-BD1E4CD7C72D}" type="presOf" srcId="{99A663C1-EFB2-4DD2-A78F-6AA71AC201AA}" destId="{993E31A3-11FF-4792-B55C-D228427185E2}" srcOrd="0" destOrd="0" presId="urn:microsoft.com/office/officeart/2005/8/layout/hierarchy1"/>
    <dgm:cxn modelId="{6DB425DA-C002-4E9B-A367-0AC320B86E39}" type="presOf" srcId="{3CF6EF6A-2A73-41C9-9E69-AF11326F9013}" destId="{B47A2266-55EB-4427-B1B8-8B75E2FE2CBF}" srcOrd="0" destOrd="0" presId="urn:microsoft.com/office/officeart/2005/8/layout/hierarchy1"/>
    <dgm:cxn modelId="{5845C6E1-85FA-4E9B-A681-34A4CAC8B527}" srcId="{3CF6EF6A-2A73-41C9-9E69-AF11326F9013}" destId="{14CFD8C9-2D08-460E-91ED-1B53473A0C82}" srcOrd="0" destOrd="0" parTransId="{D74E19D4-61D3-40F3-820A-AD1F57CECB92}" sibTransId="{484DD72D-A549-4608-8ABC-14C5AD6F7D24}"/>
    <dgm:cxn modelId="{9EE857EE-04FF-440C-8806-B7080E361220}" type="presOf" srcId="{459CAB36-7ED1-4DE0-A265-D4AF50F4CDF6}" destId="{D2EF9E7F-0D00-4D27-93B5-03C82B11F359}" srcOrd="0" destOrd="0" presId="urn:microsoft.com/office/officeart/2005/8/layout/hierarchy1"/>
    <dgm:cxn modelId="{F74BC3F6-763C-4318-B7C0-0CA5AAF4B038}" type="presOf" srcId="{1CF9B45B-E30A-42B1-A5EE-B07FF03D6BFB}" destId="{15B44C40-F7EA-4778-9EE3-9691A1F7E501}" srcOrd="0" destOrd="0" presId="urn:microsoft.com/office/officeart/2005/8/layout/hierarchy1"/>
    <dgm:cxn modelId="{BC48DFF8-4EE0-4117-BE22-B4ACE86C4BE5}" type="presParOf" srcId="{B47A2266-55EB-4427-B1B8-8B75E2FE2CBF}" destId="{B6AFF64A-5BC0-4756-934C-CC2E3E1A69E5}" srcOrd="0" destOrd="0" presId="urn:microsoft.com/office/officeart/2005/8/layout/hierarchy1"/>
    <dgm:cxn modelId="{B204AFC0-DD4A-4ABD-B97C-095284CC8FA7}" type="presParOf" srcId="{B6AFF64A-5BC0-4756-934C-CC2E3E1A69E5}" destId="{D99A1DBC-3251-49B7-B613-104BC295B9FC}" srcOrd="0" destOrd="0" presId="urn:microsoft.com/office/officeart/2005/8/layout/hierarchy1"/>
    <dgm:cxn modelId="{1B230C84-00CB-4215-BE11-BDB7A08B3E60}" type="presParOf" srcId="{D99A1DBC-3251-49B7-B613-104BC295B9FC}" destId="{CA75BB8C-020A-440D-891E-35897DACDFCE}" srcOrd="0" destOrd="0" presId="urn:microsoft.com/office/officeart/2005/8/layout/hierarchy1"/>
    <dgm:cxn modelId="{A9A45C75-2E2F-4A91-835D-715F6BA72294}" type="presParOf" srcId="{D99A1DBC-3251-49B7-B613-104BC295B9FC}" destId="{369FFFE3-6262-49F4-8E8A-B73CB9329AEC}" srcOrd="1" destOrd="0" presId="urn:microsoft.com/office/officeart/2005/8/layout/hierarchy1"/>
    <dgm:cxn modelId="{6D625A64-F6E8-4CEF-B819-161196958D55}" type="presParOf" srcId="{B6AFF64A-5BC0-4756-934C-CC2E3E1A69E5}" destId="{0928C3AD-84A6-43F9-9875-08ABE5383973}" srcOrd="1" destOrd="0" presId="urn:microsoft.com/office/officeart/2005/8/layout/hierarchy1"/>
    <dgm:cxn modelId="{AED42C4C-20C7-4E85-A8CC-3DDA47884976}" type="presParOf" srcId="{0928C3AD-84A6-43F9-9875-08ABE5383973}" destId="{993E31A3-11FF-4792-B55C-D228427185E2}" srcOrd="0" destOrd="0" presId="urn:microsoft.com/office/officeart/2005/8/layout/hierarchy1"/>
    <dgm:cxn modelId="{9A8479FA-0C0B-4982-9FA8-98AC5C580DD1}" type="presParOf" srcId="{0928C3AD-84A6-43F9-9875-08ABE5383973}" destId="{7B1B1004-FE32-473B-96A2-A95125E9859C}" srcOrd="1" destOrd="0" presId="urn:microsoft.com/office/officeart/2005/8/layout/hierarchy1"/>
    <dgm:cxn modelId="{E2D8D1F8-5689-49AC-8588-43BDFC6ED6A2}" type="presParOf" srcId="{7B1B1004-FE32-473B-96A2-A95125E9859C}" destId="{271CADAF-D991-4F8C-9C6D-AB6AC87ECA35}" srcOrd="0" destOrd="0" presId="urn:microsoft.com/office/officeart/2005/8/layout/hierarchy1"/>
    <dgm:cxn modelId="{07781649-9089-4430-918B-06BE1F70F681}" type="presParOf" srcId="{271CADAF-D991-4F8C-9C6D-AB6AC87ECA35}" destId="{4EB303F5-6956-43BD-A8DD-0FD842BF9A30}" srcOrd="0" destOrd="0" presId="urn:microsoft.com/office/officeart/2005/8/layout/hierarchy1"/>
    <dgm:cxn modelId="{DD66B9A7-DED8-4360-A7DE-F25CEEEC7189}" type="presParOf" srcId="{271CADAF-D991-4F8C-9C6D-AB6AC87ECA35}" destId="{D2EF9E7F-0D00-4D27-93B5-03C82B11F359}" srcOrd="1" destOrd="0" presId="urn:microsoft.com/office/officeart/2005/8/layout/hierarchy1"/>
    <dgm:cxn modelId="{D563DDDA-6D2F-4D35-8CAD-E9D4972D1132}" type="presParOf" srcId="{7B1B1004-FE32-473B-96A2-A95125E9859C}" destId="{B8E1CCFA-0339-4D0A-8185-F4FEBC742D4F}" srcOrd="1" destOrd="0" presId="urn:microsoft.com/office/officeart/2005/8/layout/hierarchy1"/>
    <dgm:cxn modelId="{BBF8C8F5-1CE7-4F09-9044-D63DCD25AF97}" type="presParOf" srcId="{B8E1CCFA-0339-4D0A-8185-F4FEBC742D4F}" destId="{15B44C40-F7EA-4778-9EE3-9691A1F7E501}" srcOrd="0" destOrd="0" presId="urn:microsoft.com/office/officeart/2005/8/layout/hierarchy1"/>
    <dgm:cxn modelId="{8FB3AFB3-AFD8-4412-A00A-594AAC5D2973}" type="presParOf" srcId="{B8E1CCFA-0339-4D0A-8185-F4FEBC742D4F}" destId="{5C104480-B54E-4689-B496-B5518717D560}" srcOrd="1" destOrd="0" presId="urn:microsoft.com/office/officeart/2005/8/layout/hierarchy1"/>
    <dgm:cxn modelId="{67C32D41-7BE4-4F16-8282-FECB45C13941}" type="presParOf" srcId="{5C104480-B54E-4689-B496-B5518717D560}" destId="{A50C9581-6F6A-4AC9-B8C4-0617A09C0F3A}" srcOrd="0" destOrd="0" presId="urn:microsoft.com/office/officeart/2005/8/layout/hierarchy1"/>
    <dgm:cxn modelId="{8542E8ED-C237-40F9-962D-2DC00E6473A3}" type="presParOf" srcId="{A50C9581-6F6A-4AC9-B8C4-0617A09C0F3A}" destId="{47282DC0-DA85-41F7-9091-32EC4B04225D}" srcOrd="0" destOrd="0" presId="urn:microsoft.com/office/officeart/2005/8/layout/hierarchy1"/>
    <dgm:cxn modelId="{BF745A54-FA8D-4A8F-A572-652A129FBFAE}" type="presParOf" srcId="{A50C9581-6F6A-4AC9-B8C4-0617A09C0F3A}" destId="{3A831F5E-9014-44D5-8FE3-4A3F1782ECE6}" srcOrd="1" destOrd="0" presId="urn:microsoft.com/office/officeart/2005/8/layout/hierarchy1"/>
    <dgm:cxn modelId="{62AFE09C-22DE-4353-9031-26913AEF85F1}" type="presParOf" srcId="{5C104480-B54E-4689-B496-B5518717D560}" destId="{1282D7C1-4D2D-4D1F-B688-E53A981E7FF4}" srcOrd="1" destOrd="0" presId="urn:microsoft.com/office/officeart/2005/8/layout/hierarchy1"/>
    <dgm:cxn modelId="{2426B889-F562-4F5B-81B7-4F86B1F76111}" type="presParOf" srcId="{0928C3AD-84A6-43F9-9875-08ABE5383973}" destId="{FE81823A-5A98-406A-B4AE-9851EC9A1D62}" srcOrd="2" destOrd="0" presId="urn:microsoft.com/office/officeart/2005/8/layout/hierarchy1"/>
    <dgm:cxn modelId="{201960F5-BD2C-4A51-ABA5-6D6F2D304139}" type="presParOf" srcId="{0928C3AD-84A6-43F9-9875-08ABE5383973}" destId="{BA2770DC-B4C6-4838-A2C3-0D7313857FBB}" srcOrd="3" destOrd="0" presId="urn:microsoft.com/office/officeart/2005/8/layout/hierarchy1"/>
    <dgm:cxn modelId="{7BAFCDE1-B65F-4A64-A81D-C4B010EBDB47}" type="presParOf" srcId="{BA2770DC-B4C6-4838-A2C3-0D7313857FBB}" destId="{10F5EDE0-513E-4C5E-80D7-E7B4160599CB}" srcOrd="0" destOrd="0" presId="urn:microsoft.com/office/officeart/2005/8/layout/hierarchy1"/>
    <dgm:cxn modelId="{0512A7DE-0543-4117-8A18-1E8AD4A4CE81}" type="presParOf" srcId="{10F5EDE0-513E-4C5E-80D7-E7B4160599CB}" destId="{5E13E7B9-B9D8-4BAA-B5BA-F918467569D5}" srcOrd="0" destOrd="0" presId="urn:microsoft.com/office/officeart/2005/8/layout/hierarchy1"/>
    <dgm:cxn modelId="{03B06C5A-525C-46F2-8F6F-378EF88A2D92}" type="presParOf" srcId="{10F5EDE0-513E-4C5E-80D7-E7B4160599CB}" destId="{F7327F1B-7441-472D-9C8C-13583B28062C}" srcOrd="1" destOrd="0" presId="urn:microsoft.com/office/officeart/2005/8/layout/hierarchy1"/>
    <dgm:cxn modelId="{C2025BDE-BD87-45FD-858C-D1E05E882391}" type="presParOf" srcId="{BA2770DC-B4C6-4838-A2C3-0D7313857FBB}" destId="{5F31BDE3-BFA9-482A-9B35-E837D258BECC}" srcOrd="1" destOrd="0" presId="urn:microsoft.com/office/officeart/2005/8/layout/hierarchy1"/>
    <dgm:cxn modelId="{8E4E3DE6-EB94-4A32-9F46-D36CBC869D38}" type="presParOf" srcId="{5F31BDE3-BFA9-482A-9B35-E837D258BECC}" destId="{9F4EC095-F7F4-4BA4-9355-F9428290177C}" srcOrd="0" destOrd="0" presId="urn:microsoft.com/office/officeart/2005/8/layout/hierarchy1"/>
    <dgm:cxn modelId="{B985D5B0-474F-4AFE-92C2-80991777DCA5}" type="presParOf" srcId="{5F31BDE3-BFA9-482A-9B35-E837D258BECC}" destId="{DCADC16E-C94C-482D-9B11-22992A93DA8B}" srcOrd="1" destOrd="0" presId="urn:microsoft.com/office/officeart/2005/8/layout/hierarchy1"/>
    <dgm:cxn modelId="{D1D6D6C6-7316-41C8-8A25-E88E5EC3D316}" type="presParOf" srcId="{DCADC16E-C94C-482D-9B11-22992A93DA8B}" destId="{A173B410-60C3-426E-9845-FC6C628A0E48}" srcOrd="0" destOrd="0" presId="urn:microsoft.com/office/officeart/2005/8/layout/hierarchy1"/>
    <dgm:cxn modelId="{09D1F63F-D334-49A6-A401-FCBDDE429C43}" type="presParOf" srcId="{A173B410-60C3-426E-9845-FC6C628A0E48}" destId="{E7808C96-06F4-427F-8222-8DD844900443}" srcOrd="0" destOrd="0" presId="urn:microsoft.com/office/officeart/2005/8/layout/hierarchy1"/>
    <dgm:cxn modelId="{41CC4930-290D-4DE6-A800-C136FD82FF38}" type="presParOf" srcId="{A173B410-60C3-426E-9845-FC6C628A0E48}" destId="{4E0675BD-B3EE-4459-8DA0-3EE9AF7413C1}" srcOrd="1" destOrd="0" presId="urn:microsoft.com/office/officeart/2005/8/layout/hierarchy1"/>
    <dgm:cxn modelId="{CC49E549-1A8E-4E03-96F2-803317733821}" type="presParOf" srcId="{DCADC16E-C94C-482D-9B11-22992A93DA8B}" destId="{A32CB2A5-9DB6-4B0B-83F7-E8F4B50B41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EC095-F7F4-4BA4-9355-F9428290177C}">
      <dsp:nvSpPr>
        <dsp:cNvPr id="0" name=""/>
        <dsp:cNvSpPr/>
      </dsp:nvSpPr>
      <dsp:spPr>
        <a:xfrm>
          <a:off x="4886736" y="3123848"/>
          <a:ext cx="91440" cy="582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20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1823A-5A98-406A-B4AE-9851EC9A1D62}">
      <dsp:nvSpPr>
        <dsp:cNvPr id="0" name=""/>
        <dsp:cNvSpPr/>
      </dsp:nvSpPr>
      <dsp:spPr>
        <a:xfrm>
          <a:off x="3709416" y="1270942"/>
          <a:ext cx="1223040" cy="582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654"/>
              </a:lnTo>
              <a:lnTo>
                <a:pt x="1223040" y="396654"/>
              </a:lnTo>
              <a:lnTo>
                <a:pt x="1223040" y="5820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44C40-F7EA-4778-9EE3-9691A1F7E501}">
      <dsp:nvSpPr>
        <dsp:cNvPr id="0" name=""/>
        <dsp:cNvSpPr/>
      </dsp:nvSpPr>
      <dsp:spPr>
        <a:xfrm>
          <a:off x="2440655" y="3123848"/>
          <a:ext cx="91440" cy="582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20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31A3-11FF-4792-B55C-D228427185E2}">
      <dsp:nvSpPr>
        <dsp:cNvPr id="0" name=""/>
        <dsp:cNvSpPr/>
      </dsp:nvSpPr>
      <dsp:spPr>
        <a:xfrm>
          <a:off x="2486375" y="1270942"/>
          <a:ext cx="1223040" cy="582055"/>
        </a:xfrm>
        <a:custGeom>
          <a:avLst/>
          <a:gdLst/>
          <a:ahLst/>
          <a:cxnLst/>
          <a:rect l="0" t="0" r="0" b="0"/>
          <a:pathLst>
            <a:path>
              <a:moveTo>
                <a:pt x="1223040" y="0"/>
              </a:moveTo>
              <a:lnTo>
                <a:pt x="1223040" y="396654"/>
              </a:lnTo>
              <a:lnTo>
                <a:pt x="0" y="396654"/>
              </a:lnTo>
              <a:lnTo>
                <a:pt x="0" y="5820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5BB8C-020A-440D-891E-35897DACDFCE}">
      <dsp:nvSpPr>
        <dsp:cNvPr id="0" name=""/>
        <dsp:cNvSpPr/>
      </dsp:nvSpPr>
      <dsp:spPr>
        <a:xfrm>
          <a:off x="2708746" y="92"/>
          <a:ext cx="2001338" cy="1270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FFFE3-6262-49F4-8E8A-B73CB9329AEC}">
      <dsp:nvSpPr>
        <dsp:cNvPr id="0" name=""/>
        <dsp:cNvSpPr/>
      </dsp:nvSpPr>
      <dsp:spPr>
        <a:xfrm>
          <a:off x="2931117" y="211345"/>
          <a:ext cx="2001338" cy="1270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INPUT</a:t>
          </a:r>
          <a:endParaRPr lang="en-US" sz="2400" kern="1200" dirty="0"/>
        </a:p>
      </dsp:txBody>
      <dsp:txXfrm>
        <a:off x="2968339" y="248567"/>
        <a:ext cx="1926894" cy="1196405"/>
      </dsp:txXfrm>
    </dsp:sp>
    <dsp:sp modelId="{4EB303F5-6956-43BD-A8DD-0FD842BF9A30}">
      <dsp:nvSpPr>
        <dsp:cNvPr id="0" name=""/>
        <dsp:cNvSpPr/>
      </dsp:nvSpPr>
      <dsp:spPr>
        <a:xfrm>
          <a:off x="1485706" y="1852998"/>
          <a:ext cx="2001338" cy="1270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F9E7F-0D00-4D27-93B5-03C82B11F359}">
      <dsp:nvSpPr>
        <dsp:cNvPr id="0" name=""/>
        <dsp:cNvSpPr/>
      </dsp:nvSpPr>
      <dsp:spPr>
        <a:xfrm>
          <a:off x="1708077" y="2064251"/>
          <a:ext cx="2001338" cy="1270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BOYER-MOORE</a:t>
          </a:r>
          <a:endParaRPr lang="en-US" sz="2400" kern="1200" dirty="0"/>
        </a:p>
      </dsp:txBody>
      <dsp:txXfrm>
        <a:off x="1745299" y="2101473"/>
        <a:ext cx="1926894" cy="1196405"/>
      </dsp:txXfrm>
    </dsp:sp>
    <dsp:sp modelId="{47282DC0-DA85-41F7-9091-32EC4B04225D}">
      <dsp:nvSpPr>
        <dsp:cNvPr id="0" name=""/>
        <dsp:cNvSpPr/>
      </dsp:nvSpPr>
      <dsp:spPr>
        <a:xfrm>
          <a:off x="1485706" y="3705904"/>
          <a:ext cx="2001338" cy="1270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31F5E-9014-44D5-8FE3-4A3F1782ECE6}">
      <dsp:nvSpPr>
        <dsp:cNvPr id="0" name=""/>
        <dsp:cNvSpPr/>
      </dsp:nvSpPr>
      <dsp:spPr>
        <a:xfrm>
          <a:off x="1708077" y="3917157"/>
          <a:ext cx="2001338" cy="1270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OUTPUT</a:t>
          </a:r>
          <a:endParaRPr lang="en-US" sz="2400" kern="1200" dirty="0"/>
        </a:p>
      </dsp:txBody>
      <dsp:txXfrm>
        <a:off x="1745299" y="3954379"/>
        <a:ext cx="1926894" cy="1196405"/>
      </dsp:txXfrm>
    </dsp:sp>
    <dsp:sp modelId="{5E13E7B9-B9D8-4BAA-B5BA-F918467569D5}">
      <dsp:nvSpPr>
        <dsp:cNvPr id="0" name=""/>
        <dsp:cNvSpPr/>
      </dsp:nvSpPr>
      <dsp:spPr>
        <a:xfrm>
          <a:off x="3931786" y="1852998"/>
          <a:ext cx="2001338" cy="1270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27F1B-7441-472D-9C8C-13583B28062C}">
      <dsp:nvSpPr>
        <dsp:cNvPr id="0" name=""/>
        <dsp:cNvSpPr/>
      </dsp:nvSpPr>
      <dsp:spPr>
        <a:xfrm>
          <a:off x="4154157" y="2064251"/>
          <a:ext cx="2001338" cy="1270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EDIT-DISTANCE</a:t>
          </a:r>
          <a:endParaRPr lang="en-US" sz="2400" kern="1200" dirty="0"/>
        </a:p>
      </dsp:txBody>
      <dsp:txXfrm>
        <a:off x="4191379" y="2101473"/>
        <a:ext cx="1926894" cy="1196405"/>
      </dsp:txXfrm>
    </dsp:sp>
    <dsp:sp modelId="{E7808C96-06F4-427F-8222-8DD844900443}">
      <dsp:nvSpPr>
        <dsp:cNvPr id="0" name=""/>
        <dsp:cNvSpPr/>
      </dsp:nvSpPr>
      <dsp:spPr>
        <a:xfrm>
          <a:off x="3931786" y="3705904"/>
          <a:ext cx="2001338" cy="1270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675BD-B3EE-4459-8DA0-3EE9AF7413C1}">
      <dsp:nvSpPr>
        <dsp:cNvPr id="0" name=""/>
        <dsp:cNvSpPr/>
      </dsp:nvSpPr>
      <dsp:spPr>
        <a:xfrm>
          <a:off x="4154157" y="3917157"/>
          <a:ext cx="2001338" cy="1270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OUTPUT</a:t>
          </a:r>
          <a:endParaRPr lang="en-US" sz="2400" kern="1200" dirty="0"/>
        </a:p>
      </dsp:txBody>
      <dsp:txXfrm>
        <a:off x="4191379" y="3954379"/>
        <a:ext cx="1926894" cy="1196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2E3B35-C565-4D65-BB80-B351D9722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0BF29-0EE9-4CE9-9180-2ADDDBCCF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0D9D0-0792-45AB-B8D9-65324C47D3A8}" type="datetimeFigureOut">
              <a:rPr lang="en-CA" smtClean="0"/>
              <a:t>2018-04-04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F337F-28B2-491A-A7CF-8CFA0B5EBB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8FB03-EDF1-417E-8D90-C9028245E7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26D8-A387-4B31-A785-EF113A58FD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6768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68A48-3DE8-409A-B79D-822E12198322}" type="datetimeFigureOut">
              <a:rPr lang="en-CA" smtClean="0"/>
              <a:t>2018-04-04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5E7E5-5C91-4310-8378-298EA87C7BA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485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7689D-0054-45EE-BFB0-E311CEFE2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78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2FD371-5427-461E-BF49-20C7EE232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444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1B3D78-49AB-4E7E-A5C9-905054D1A0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57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76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21546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9968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13692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48403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53308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212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62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07233" y="2655767"/>
            <a:ext cx="61776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800"/>
              <a:buNone/>
              <a:defRPr sz="6400"/>
            </a:lvl1pPr>
            <a:lvl2pPr lvl="1" algn="ctr">
              <a:spcBef>
                <a:spcPts val="0"/>
              </a:spcBef>
              <a:buSzPts val="6000"/>
              <a:buNone/>
              <a:defRPr sz="8000"/>
            </a:lvl2pPr>
            <a:lvl3pPr lvl="2" algn="ctr">
              <a:spcBef>
                <a:spcPts val="0"/>
              </a:spcBef>
              <a:buSzPts val="6000"/>
              <a:buNone/>
              <a:defRPr sz="8000"/>
            </a:lvl3pPr>
            <a:lvl4pPr lvl="3" algn="ctr">
              <a:spcBef>
                <a:spcPts val="0"/>
              </a:spcBef>
              <a:buSzPts val="6000"/>
              <a:buNone/>
              <a:defRPr sz="8000"/>
            </a:lvl4pPr>
            <a:lvl5pPr lvl="4" algn="ctr">
              <a:spcBef>
                <a:spcPts val="0"/>
              </a:spcBef>
              <a:buSzPts val="6000"/>
              <a:buNone/>
              <a:defRPr sz="8000"/>
            </a:lvl5pPr>
            <a:lvl6pPr lvl="5" algn="ctr">
              <a:spcBef>
                <a:spcPts val="0"/>
              </a:spcBef>
              <a:buSzPts val="6000"/>
              <a:buNone/>
              <a:defRPr sz="8000"/>
            </a:lvl6pPr>
            <a:lvl7pPr lvl="6" algn="ctr">
              <a:spcBef>
                <a:spcPts val="0"/>
              </a:spcBef>
              <a:buSzPts val="6000"/>
              <a:buNone/>
              <a:defRPr sz="8000"/>
            </a:lvl7pPr>
            <a:lvl8pPr lvl="7" algn="ctr">
              <a:spcBef>
                <a:spcPts val="0"/>
              </a:spcBef>
              <a:buSzPts val="6000"/>
              <a:buNone/>
              <a:defRPr sz="8000"/>
            </a:lvl8pPr>
            <a:lvl9pPr lvl="8" algn="ctr">
              <a:spcBef>
                <a:spcPts val="0"/>
              </a:spcBef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204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70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783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7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68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9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8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83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28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445FCE-E6FE-41A3-B419-DD67DF136A5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99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daniweb.com/programming/software-development/threads/127733/help-to-design-a-simple-search-engine-in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uicksort" TargetMode="External"/><Relationship Id="rId5" Type="http://schemas.openxmlformats.org/officeDocument/2006/relationships/hyperlink" Target="https://en.wikipedia.org/wiki/Edit_distance" TargetMode="External"/><Relationship Id="rId4" Type="http://schemas.openxmlformats.org/officeDocument/2006/relationships/hyperlink" Target="https://en.wikipedia.org/wiki/Boyer&#8211;Moore_string_search_algorith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224904" y="1551300"/>
            <a:ext cx="8480609" cy="1512185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-CA" sz="4800" dirty="0"/>
              <a:t> Search Engine</a:t>
            </a:r>
            <a:endParaRPr lang="e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1F09B-F7F6-44CB-B1BF-1080B49BA33F}"/>
              </a:ext>
            </a:extLst>
          </p:cNvPr>
          <p:cNvSpPr txBox="1"/>
          <p:nvPr/>
        </p:nvSpPr>
        <p:spPr>
          <a:xfrm>
            <a:off x="3974760" y="3314676"/>
            <a:ext cx="4747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Presented to:-</a:t>
            </a:r>
          </a:p>
          <a:p>
            <a:pPr algn="ctr"/>
            <a:r>
              <a:rPr lang="en-US" sz="2000" dirty="0"/>
              <a:t>Dr.Luis Rueda</a:t>
            </a:r>
          </a:p>
          <a:p>
            <a:pPr algn="ctr"/>
            <a:r>
              <a:rPr lang="en-US" sz="2000" dirty="0"/>
              <a:t>School of Computer Science</a:t>
            </a:r>
          </a:p>
          <a:p>
            <a:pPr algn="ctr"/>
            <a:r>
              <a:rPr lang="en-US" sz="2000" dirty="0"/>
              <a:t>University of Windsor</a:t>
            </a: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60C86-FAE0-4452-A88E-C8FB41484DA3}"/>
              </a:ext>
            </a:extLst>
          </p:cNvPr>
          <p:cNvSpPr txBox="1"/>
          <p:nvPr/>
        </p:nvSpPr>
        <p:spPr>
          <a:xfrm>
            <a:off x="7924800" y="5135527"/>
            <a:ext cx="3974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Presented By:-</a:t>
            </a:r>
          </a:p>
          <a:p>
            <a:pPr algn="just"/>
            <a:r>
              <a:rPr lang="en-US" sz="2000" dirty="0"/>
              <a:t>Ami Patel-104870549</a:t>
            </a:r>
          </a:p>
          <a:p>
            <a:pPr algn="just"/>
            <a:r>
              <a:rPr lang="en-US" sz="2000" dirty="0"/>
              <a:t>Bhushan Joshi-104840108</a:t>
            </a:r>
          </a:p>
          <a:p>
            <a:pPr algn="just"/>
            <a:r>
              <a:rPr lang="en-US" sz="2000" dirty="0" err="1"/>
              <a:t>Devanshi</a:t>
            </a:r>
            <a:r>
              <a:rPr lang="en-US" sz="2000" dirty="0"/>
              <a:t> Khanna-104843415</a:t>
            </a:r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9558B-C0AF-4DD9-A298-B83480FF4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6105" y="0"/>
            <a:ext cx="5287964" cy="17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351399" y="604910"/>
            <a:ext cx="8911687" cy="878059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-CA" dirty="0"/>
              <a:t>Flow</a:t>
            </a:r>
            <a:endParaRPr lang="e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1CD3-0CEE-4E50-B017-0B648B9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10</a:t>
            </a:fld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2D90AC-6510-4E50-90A5-0B7966D89F24}"/>
              </a:ext>
            </a:extLst>
          </p:cNvPr>
          <p:cNvGraphicFramePr/>
          <p:nvPr>
            <p:extLst/>
          </p:nvPr>
        </p:nvGraphicFramePr>
        <p:xfrm>
          <a:off x="1151197" y="982980"/>
          <a:ext cx="10111889" cy="553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484A7F6-4486-43D5-999E-4F21EFEA7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099449"/>
              </p:ext>
            </p:extLst>
          </p:nvPr>
        </p:nvGraphicFramePr>
        <p:xfrm>
          <a:off x="2496710" y="1482969"/>
          <a:ext cx="7641203" cy="518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ACE083-C1B3-4C11-A5FC-7A011BC073F2}"/>
              </a:ext>
            </a:extLst>
          </p:cNvPr>
          <p:cNvSpPr txBox="1"/>
          <p:nvPr/>
        </p:nvSpPr>
        <p:spPr>
          <a:xfrm>
            <a:off x="1709530" y="3880237"/>
            <a:ext cx="21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(Word) frequency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CDF70-AD8D-4BF7-8494-E9B29781FAC9}"/>
              </a:ext>
            </a:extLst>
          </p:cNvPr>
          <p:cNvSpPr txBox="1"/>
          <p:nvPr/>
        </p:nvSpPr>
        <p:spPr>
          <a:xfrm>
            <a:off x="8677523" y="3892353"/>
            <a:ext cx="17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(Word) Edit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EA173-2C89-4E55-ABB8-F950E7F59606}"/>
              </a:ext>
            </a:extLst>
          </p:cNvPr>
          <p:cNvSpPr txBox="1"/>
          <p:nvPr/>
        </p:nvSpPr>
        <p:spPr>
          <a:xfrm>
            <a:off x="3490609" y="4834395"/>
            <a:ext cx="152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CDD-6AF2-0B44-A1D8-1E3968EB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11</a:t>
            </a:fld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2A73A-B2C1-154E-B39F-7CF3488F27A1}"/>
              </a:ext>
            </a:extLst>
          </p:cNvPr>
          <p:cNvSpPr txBox="1"/>
          <p:nvPr/>
        </p:nvSpPr>
        <p:spPr>
          <a:xfrm>
            <a:off x="3486151" y="2526030"/>
            <a:ext cx="6542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Screen Shots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9955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C280-5B93-ED46-9A40-75CBC642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a word in 100 html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E42A7-F56A-2F40-A6F5-8196D335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12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1844D-653E-6647-8A6D-2DD74697C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46756"/>
            <a:ext cx="9007522" cy="56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5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5F70-494B-6E4E-9DD7-7F36C0D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a particular keyword with its occurrence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2181-3D5D-E948-AF40-677A0311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13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26549-38A9-4349-AA37-F43A545A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3" y="1747842"/>
            <a:ext cx="8212069" cy="51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5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764-2A2D-B84A-AE56-330450D9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nearest word using edit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C6D71-CEFF-F144-BE73-6C9BCF24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14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04230-4122-1548-A4CC-1F2DFCFA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35" y="1702620"/>
            <a:ext cx="8315965" cy="51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699C-2E7A-6849-8EA6-4926BDCD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nearest word using edit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B30A6-A890-0C44-A03F-BCA11DC6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15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2987F-B9D5-9F49-9814-FD46FF2E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1763538"/>
            <a:ext cx="8221627" cy="50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5824-CF87-C04D-8E66-0FE8574A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2417-A4F2-9F4D-9967-17C123AD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files provided by </a:t>
            </a:r>
            <a:r>
              <a:rPr lang="en-US" dirty="0" err="1"/>
              <a:t>Dr</a:t>
            </a:r>
            <a:r>
              <a:rPr lang="en-US" dirty="0"/>
              <a:t> Rueda.</a:t>
            </a:r>
          </a:p>
          <a:p>
            <a:r>
              <a:rPr lang="en-US" dirty="0">
                <a:hlinkClick r:id="rId2"/>
              </a:rPr>
              <a:t>https://www.daniweb.com/programming/software-development/threads/127733/help-to-design-a-simple-search-engine-in-java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https://en.wikipedia.org/wiki/Boyer–Moore_string_search_algorithm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https://en.wikipedia.org/wiki/Edit_distance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https://en.wikipedia.org/wiki/Quicksort</a:t>
            </a:r>
            <a:endParaRPr lang="en-US" dirty="0"/>
          </a:p>
          <a:p>
            <a:r>
              <a:rPr lang="en-US" dirty="0"/>
              <a:t>Class slides by </a:t>
            </a:r>
            <a:r>
              <a:rPr lang="en-US" dirty="0" err="1"/>
              <a:t>Dr</a:t>
            </a:r>
            <a:r>
              <a:rPr lang="en-US" dirty="0"/>
              <a:t> Rueda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8FA2C-1E2E-044A-ADAB-414A3A63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570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3121533" y="2408117"/>
            <a:ext cx="6177600" cy="15464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-CA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9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DC5C-C526-4ABD-8E39-87579F46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7611-AFDB-453C-9EE0-9320BD1B5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81908"/>
            <a:ext cx="8915400" cy="3777622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IN" sz="24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400" dirty="0"/>
              <a:t>Features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400" dirty="0"/>
              <a:t>Flow Diagram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400" dirty="0"/>
              <a:t>Demo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7EF4-9123-4C9D-9467-AB7166FF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031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1874-DA0D-4DF1-9870-9846B9BB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0C25-2A78-4B82-8172-8E332967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031896" cy="4004310"/>
          </a:xfrm>
        </p:spPr>
        <p:txBody>
          <a:bodyPr>
            <a:normAutofit/>
          </a:bodyPr>
          <a:lstStyle/>
          <a:p>
            <a:pPr algn="just"/>
            <a:r>
              <a:rPr lang="en-CA" sz="2400" dirty="0">
                <a:cs typeface="Times New Roman" panose="02020603050405020304" pitchFamily="18" charset="0"/>
              </a:rPr>
              <a:t>It is a search engine project that searches the occurrence of the keyword in a particular text file which is converted from HTML file and then displays the results in a sequence.</a:t>
            </a:r>
          </a:p>
          <a:p>
            <a:pPr algn="just"/>
            <a:endParaRPr lang="en-CA" sz="2400" dirty="0">
              <a:cs typeface="Times New Roman" panose="02020603050405020304" pitchFamily="18" charset="0"/>
            </a:endParaRPr>
          </a:p>
          <a:p>
            <a:pPr algn="just"/>
            <a:r>
              <a:rPr lang="en-CA" sz="2400" dirty="0">
                <a:cs typeface="Times New Roman" panose="02020603050405020304" pitchFamily="18" charset="0"/>
              </a:rPr>
              <a:t>We have used 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sz="2200" dirty="0">
                <a:cs typeface="Times New Roman" panose="02020603050405020304" pitchFamily="18" charset="0"/>
              </a:rPr>
              <a:t>Eclipse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sz="2200" dirty="0">
                <a:cs typeface="Times New Roman" panose="02020603050405020304" pitchFamily="18" charset="0"/>
              </a:rPr>
              <a:t>Tomcat Version 8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sz="2200" dirty="0">
                <a:cs typeface="Times New Roman" panose="02020603050405020304" pitchFamily="18" charset="0"/>
              </a:rPr>
              <a:t>Technologies : Java , JSP , Servlet.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" sz="2200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7A43-27A5-4552-98B5-F4914EEC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33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A61C-5034-458D-AC44-2CF3ACB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cs typeface="Times New Roman" panose="02020603050405020304" pitchFamily="18" charset="0"/>
              </a:rPr>
              <a:t>Topics Covered in our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4E12-108A-400C-A055-1999D76C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Word frequency count using (Boyer Moore Word Matching).</a:t>
            </a:r>
          </a:p>
          <a:p>
            <a:pPr algn="just"/>
            <a:r>
              <a:rPr lang="en-US" sz="2400" dirty="0"/>
              <a:t>Sorting Operation(Quick Sort For Frequency counted words).</a:t>
            </a:r>
          </a:p>
          <a:p>
            <a:pPr algn="just"/>
            <a:r>
              <a:rPr lang="en-US" sz="2400" dirty="0"/>
              <a:t>Web page ranking using sorting algorithms(Quick Sort ).</a:t>
            </a:r>
          </a:p>
          <a:p>
            <a:pPr algn="just"/>
            <a:r>
              <a:rPr lang="en-US" sz="2400" dirty="0"/>
              <a:t>Spelling Checking and Suggestion using (Edit Distance).</a:t>
            </a:r>
          </a:p>
          <a:p>
            <a:pPr algn="just"/>
            <a:r>
              <a:rPr lang="en-US" sz="2400" dirty="0"/>
              <a:t>HTML to Text Conversion(</a:t>
            </a:r>
            <a:r>
              <a:rPr lang="en-US" sz="2400" dirty="0" err="1"/>
              <a:t>Jsoup</a:t>
            </a:r>
            <a:r>
              <a:rPr lang="en-US" sz="2400" dirty="0"/>
              <a:t>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18C7-5732-4B7D-8D9C-049816B0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090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7DAB-C83D-0047-B984-A31A3A3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Boyer-Moore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F731-0437-CE43-AEFE-8D0494FA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5930"/>
            <a:ext cx="8915400" cy="47548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CA" dirty="0"/>
              <a:t>Most efficient string-matching algorithm.</a:t>
            </a:r>
          </a:p>
          <a:p>
            <a:r>
              <a:rPr lang="en-CA" dirty="0"/>
              <a:t>The algorithm scans the characters of the pattern from right to left beginning with the rightmost one. In case of a mismatch (or a complete match of the whole pattern) it uses two precomputed functions to shift the window to the right. </a:t>
            </a:r>
          </a:p>
          <a:p>
            <a:r>
              <a:rPr lang="en-CA" dirty="0"/>
              <a:t>These two shift functions are called the </a:t>
            </a:r>
            <a:r>
              <a:rPr lang="en-CA" b="1" i="1" dirty="0"/>
              <a:t>good-suffix shift</a:t>
            </a:r>
            <a:r>
              <a:rPr lang="en-CA" dirty="0"/>
              <a:t> (also called matching shift and the </a:t>
            </a:r>
            <a:r>
              <a:rPr lang="en-CA" b="1" i="1" dirty="0"/>
              <a:t>bad-character shift</a:t>
            </a:r>
            <a:r>
              <a:rPr lang="en-CA" dirty="0"/>
              <a:t> (also called the occurrence shift).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BA271-5CAE-4946-B60A-A5775F28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3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AF18-1048-0C4F-B47B-F6CF0CAF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170" y="1028700"/>
            <a:ext cx="9001442" cy="48825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user searches for a keyword in the text converted HTML files where each word is stored in a array List of strings.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user presses the search button on the webpage. The keyword/user input pattern is matched with the words in list and it will also show the file name and the occurrence of that word in that html file.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 will show this list of files and the occurrences of words in descending order.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 the first page would be the one which has highest occurrences of 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AD57-BE0F-6B4C-A4D4-7A9BB574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52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021C-E385-6D44-923D-B27E0202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D3D7-954D-F64F-BF84-047F98248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217504"/>
          </a:xfrm>
        </p:spPr>
        <p:txBody>
          <a:bodyPr>
            <a:noAutofit/>
          </a:bodyPr>
          <a:lstStyle/>
          <a:p>
            <a:r>
              <a:rPr lang="en-US" sz="2400" dirty="0"/>
              <a:t>Web page ranking is final part of search result for delivering relevant results. Implemented using Quick sort algorithms.</a:t>
            </a:r>
          </a:p>
          <a:p>
            <a:r>
              <a:rPr lang="en-US" sz="2400" dirty="0"/>
              <a:t>High performance.</a:t>
            </a:r>
          </a:p>
          <a:p>
            <a:r>
              <a:rPr lang="en-US" sz="2400" dirty="0"/>
              <a:t>Fast in almost all cases.</a:t>
            </a:r>
          </a:p>
          <a:p>
            <a:r>
              <a:rPr lang="en-US" sz="2400" dirty="0"/>
              <a:t>Stable than any sorting algorithms.</a:t>
            </a:r>
          </a:p>
          <a:p>
            <a:r>
              <a:rPr lang="en-US" sz="2400" dirty="0"/>
              <a:t>Quick Sort allows to calculate the number of inversions.</a:t>
            </a:r>
          </a:p>
          <a:p>
            <a:r>
              <a:rPr lang="en-US" sz="2400" dirty="0"/>
              <a:t>It performs sorting within the array thus it does not need extra space to store the sorted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D30B-1705-6844-BE9C-EF2A0658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781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4B95-D609-EC40-BA0E-7B5CA442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3E02-2D14-8B49-924B-AB7D3355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370070"/>
          </a:xfrm>
        </p:spPr>
        <p:txBody>
          <a:bodyPr>
            <a:noAutofit/>
          </a:bodyPr>
          <a:lstStyle/>
          <a:p>
            <a:r>
              <a:rPr lang="en-US" sz="2400" dirty="0"/>
              <a:t>The edit distance measures the minimum number of operations required to transform one string into the another string.</a:t>
            </a:r>
          </a:p>
          <a:p>
            <a:r>
              <a:rPr lang="en-US" sz="2400" dirty="0"/>
              <a:t>Automatic spelling correction, plagiarism detection and speech recognition is determined using Edit Distance Algorithm.</a:t>
            </a:r>
          </a:p>
          <a:p>
            <a:r>
              <a:rPr lang="en-US" sz="2400" dirty="0"/>
              <a:t>This operation helps us to find the correct word from the dictionary and suggestion.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A7BA-2502-2442-A95F-67469E55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28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BF83-D0CA-4043-82A4-F77D5521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used edit distance for the suggestion of the words. </a:t>
            </a:r>
          </a:p>
          <a:p>
            <a:r>
              <a:rPr lang="en-US" sz="2400" dirty="0"/>
              <a:t>It will work as when user inputs a word with </a:t>
            </a:r>
            <a:r>
              <a:rPr lang="en-US" sz="2400" dirty="0" err="1"/>
              <a:t>editdistance</a:t>
            </a:r>
            <a:r>
              <a:rPr lang="en-US" sz="2400" dirty="0"/>
              <a:t> as suffix, it would be compared to the words in the  dictionary and the nearest correct words would be suggested using this algorithm. </a:t>
            </a:r>
          </a:p>
          <a:p>
            <a:r>
              <a:rPr lang="en-US" sz="2400" dirty="0"/>
              <a:t>It will print first 5 words that have minimum distance.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B7414-A712-D74E-989A-4AE95136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5FCE-E6FE-41A3-B419-DD67DF136A5E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4482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{25963430-2B50-244F-AC29-CCE4C1EF08D0}tf10001069</Template>
  <TotalTime>4676</TotalTime>
  <Words>610</Words>
  <Application>Microsoft Macintosh PowerPoint</Application>
  <PresentationFormat>Widescreen</PresentationFormat>
  <Paragraphs>93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Search Engine</vt:lpstr>
      <vt:lpstr>Index</vt:lpstr>
      <vt:lpstr>Introduction</vt:lpstr>
      <vt:lpstr>Topics Covered in our Project</vt:lpstr>
      <vt:lpstr>Boyer-Moore</vt:lpstr>
      <vt:lpstr>PowerPoint Presentation</vt:lpstr>
      <vt:lpstr>Quick Sort</vt:lpstr>
      <vt:lpstr>Edit Distance</vt:lpstr>
      <vt:lpstr>PowerPoint Presentation</vt:lpstr>
      <vt:lpstr>Flow</vt:lpstr>
      <vt:lpstr>PowerPoint Presentation</vt:lpstr>
      <vt:lpstr>Search for a word in 100 html files</vt:lpstr>
      <vt:lpstr>Results for a particular keyword with its occurrence </vt:lpstr>
      <vt:lpstr>Searching the nearest word using edit distance</vt:lpstr>
      <vt:lpstr>Output of the nearest word using edit distance</vt:lpstr>
      <vt:lpstr>References </vt:lpstr>
      <vt:lpstr>Thank You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Aanal Patel</dc:creator>
  <cp:lastModifiedBy>Bhushan Joshi</cp:lastModifiedBy>
  <cp:revision>176</cp:revision>
  <dcterms:created xsi:type="dcterms:W3CDTF">2017-12-02T15:36:43Z</dcterms:created>
  <dcterms:modified xsi:type="dcterms:W3CDTF">2018-04-04T20:27:16Z</dcterms:modified>
</cp:coreProperties>
</file>