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8" r:id="rId5"/>
    <p:sldId id="262" r:id="rId6"/>
    <p:sldId id="265" r:id="rId7"/>
    <p:sldId id="267" r:id="rId8"/>
    <p:sldId id="266" r:id="rId9"/>
  </p:sldIdLst>
  <p:sldSz cx="18288000" cy="10287000"/>
  <p:notesSz cx="6858000" cy="9144000"/>
  <p:embeddedFontLst>
    <p:embeddedFont>
      <p:font typeface="Alatsi" panose="020B0604020202020204" charset="0"/>
      <p:regular r:id="rId10"/>
    </p:embeddedFont>
    <p:embeddedFont>
      <p:font typeface="Open Sa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16:37:58.8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1634 0,'-5'4,"0"0,0-1,0 0,0 0,0 0,-1-1,-10 4,-13 6,-18 10,0-2,-2-2,-69 16,-152 16,163-32,-55 20,109-24,-1-2,-61 7,-212 33,204-28,118-23,-3 0,0 1,-1-1,1 1,0 1,0 0,0 0,-8 5,15-8,1 0,0 0,0 1,0-1,0 0,-1 0,1 0,0 1,0-1,0 0,0 0,0 0,0 1,0-1,0 0,0 0,0 1,0-1,-1 0,1 0,0 1,1-1,-1 0,0 0,0 1,0-1,0 0,0 0,0 1,0-1,0 0,0 0,0 0,1 1,-1-1,0 0,0 0,0 0,0 1,1-1,-1 0,0 0,0 0,0 0,1 0,-1 0,0 1,0-1,0 0,1 0,-1 0,0 0,0 0,1 0,-1 0,0 0,0 0,1 0,11 3,-1-1,1 0,0-1,0 0,0-1,0 0,0-1,23-4,4 1,364-56,-125 15,-207 34,-11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16:37:59.4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1512 1,'-22'9,"0"0,-43 10,-15 5,-217 97,44-17,-20 21,261-119,-168 67,121-53,-91 47,135-59,-4 2,1 1,-17 13,23-11,12-12,0-1,0 0,1 1,-1-1,0 0,0 1,0-1,1 0,-1 0,0 1,0-1,0 0,1 0,-1 1,0-1,1 0,-1 0,0 0,0 0,1 1,-1-1,0 0,1 0,-1 0,0 0,1 0,-1 0,1 0,-1 0,0 0,1 0,-1 0,0 0,1 0,-1 0,0 0,1 0,-1-1,0 1,1 0,23-4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16:37:59.9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0 241,'7'0,"17"-7,17-2,23 0,8 2,19-5,8 0,16 1,22-3,9-7,8-7,-16 1,-3-2,-11 5,-19 6,-28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8T16:38:07.106"/>
    </inkml:context>
    <inkml:brush xml:id="br0">
      <inkml:brushProperty name="width" value="0.35" units="cm"/>
      <inkml:brushProperty name="height" value="0.35" units="cm"/>
      <inkml:brushProperty name="color" value="#FFFFFF"/>
    </inkml:brush>
  </inkml:definitions>
  <inkml:trace contextRef="#ctx0" brushRef="#br0">1314 0 24575,'-19'17'0,"-2"-2"0,1 0 0,-2-1 0,0-1 0,-1-1 0,-41 15 0,7-2 0,-28 12 0,40-18 0,0 2 0,-44 28 0,39-19 0,-59 25 0,-17 10 0,77-36 0,0 2 0,-85 73 0,25 4 0,97-92 0,-1 0 0,2 1 0,0 0 0,1 0 0,-12 30 0,-8 22 0,-20 59 0,46-113 0,0 1 0,1 0 0,0 0 0,2 0 0,-1 0 0,3 25 0,-1-37 0,0-1 0,0 0 0,1 1 0,-1-1 0,1 0 0,-1 0 0,1 1 0,0-1 0,1 0 0,-1 0 0,1 0 0,-1 0 0,1 0 0,0-1 0,0 1 0,0 0 0,0-1 0,0 1 0,1-1 0,-1 0 0,1 0 0,-1 0 0,1 0 0,0 0 0,0-1 0,0 1 0,0-1 0,0 0 0,0 1 0,0-2 0,1 1 0,-1 0 0,6 0 0,9-1 0,-1 0 0,1-1 0,0-1 0,-1-1 0,24-6 0,13-2 0,267-5 0,-96 10 0,-170 2 0,-1-3 0,60-15 0,-70 9 0,82-38 0,-92 34 0,1 3 0,0 1 0,60-14 0,-90 26 0,-10 4 0,-23 7 0,-42 10 0,28-12-682,-71 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8T16:38:22.445"/>
    </inkml:context>
    <inkml:brush xml:id="br0">
      <inkml:brushProperty name="width" value="0.35" units="cm"/>
      <inkml:brushProperty name="height" value="0.35" units="cm"/>
      <inkml:brushProperty name="color" value="#FFFFFF"/>
    </inkml:brush>
  </inkml:definitions>
  <inkml:trace contextRef="#ctx0" brushRef="#br0">1 1 24575,'30'598'0,"-25"-536"0,0-1 0,23 512 0,-28-119 0,21-884 0,26 0 0,-45 410 0,24-380 0,-24 339 0,3-155 0,-1 186 0,2 22 0,3 21 0,4 23 0,-2 2 0,-1 0 0,-3 0 0,4 41 0,0-8 0,65 487 0,-7-40 0,-24-174 0,-47-620 0,12 1 0,76-451 0,-85 723 0,-1-1 0,1 1 0,0 0 0,0-1 0,0 1 0,0 0 0,1 0 0,2-5 0,-4 8 0,1 0 0,-1-1 0,0 1 0,0 0 0,1 0 0,-1 0 0,0-1 0,1 1 0,-1 0 0,0 0 0,0 0 0,1 0 0,-1-1 0,0 1 0,1 0 0,-1 0 0,0 0 0,1 0 0,-1 0 0,0 0 0,1 0 0,-1 0 0,1 0 0,-1 0 0,0 0 0,1 0 0,-1 0 0,0 0 0,1 1 0,-1-1 0,13 15 0,6 27 0,-1 0 0,20 80 0,-23-69 0,19 68 0,-6 2 0,-5 1 0,12 226 0,-35-312 0,-1-27 0,-2-12 0,-3-18 0,-12-64 0,-9-108 0,8-88 0,17 257 0,-11-708 0,12 727 0,1-1 0,0 1 0,1 0 0,-1-1 0,0 1 0,1 0 0,0 0 0,0 0 0,0-1 0,0 1 0,0 0 0,1 0 0,2-3 0,-3 5 0,1 0 0,0 0 0,-1 0 0,1 0 0,0 0 0,0 1 0,0-1 0,0 1 0,0-1 0,-1 1 0,1 0 0,0 0 0,0 0 0,0 0 0,0 0 0,0 0 0,0 0 0,0 1 0,0-1 0,0 1 0,-1-1 0,4 2 0,181 43 0,2-8 0,319 20 0,245-36 0,6-24 0,-152-2 0,1766 5 0,-2061-10 0,-154 4 0,150-12 0,-267 12 0,15-1 0,-52 7 0,0 0 0,1 0 0,-1 0 0,0 1 0,0-1 0,1 1 0,-1 0 0,0 0 0,0 0 0,0 1 0,0-1 0,0 0 0,3 3 0,-6-4 0,1 0 0,-1 0 0,0 1 0,0-1 0,0 0 0,1 0 0,-1 0 0,0 1 0,0-1 0,0 0 0,0 0 0,1 0 0,-1 1 0,0-1 0,0 0 0,0 0 0,0 1 0,0-1 0,0 0 0,0 1 0,0-1 0,0 0 0,0 0 0,0 1 0,0-1 0,0 0 0,0 0 0,0 1 0,0-1 0,0 0 0,0 1 0,0-1 0,0 0 0,0 0 0,0 1 0,0-1 0,0 0 0,-1 0 0,1 0 0,0 1 0,0-1 0,0 0 0,-1 0 0,1 0 0,0 1 0,0-1 0,-1 0 0,-17 11 0,17-10 0,-46 21 0,-78 25 0,113-43 0,-1143 323-1771,-26-76-697,1039-223 2326,-1032 188-2145,-13-61 1632,1139-148 1471,47-7-796,1 0 1,-1 0-1,1 0 1,0 0-1,-1 0 0,1 0 1,0 0-1,-1 0 1,1 0-1,0 0 0,-1 1 1,1-1-1,-1 0 0,1 0 1,0 0-1,0 1 1,-1-1-1,1 0 0,0 0 1,-1 1-1,1-1 1,0 0-1,0 0 0,-1 1 1,1-1-1,0 0 1,0 1-1,0-1 0,0 0 1,-1 1-1,1-1 1,0 1-1,0-1 0,0 0 1,0 1-1,0-1 1,0 0-1,0 1 0,0-1 1,0 1-1,0-1 1,0 0-1,0 1 0,0-1 1,1 0-1,-1 1 1,0-1-1,0 1 0,0-1 1,0 0-1,1 1 1,-1-1-1,0 0 0,0 0 1,1 1-1,-1-1 1,0 0-1,0 0 0,1 1 1,-1-1-1,1 0 0,23 16 664,17 2-55,1-1 1,0-2-1,60 13 1,143 17 724,497 22-1846,5-58-590,-617-9 1042,558-5 40,-655 4-34,-66 0 204,-951 55 605,9 94-813,939-142 38,-4 1 0,-52 17 0,90-24 1,1 1-1,-1-1 0,0 1 1,0 0-1,1-1 1,-1 1-1,0 0 0,1 0 1,-1 0-1,1 1 0,-3 1 1,4-2-1,0-1-1,0 0 1,-1 0 0,1 1-1,0-1 1,0 0 0,0 1-1,0-1 1,0 0 0,0 1 0,0-1-1,0 0 1,0 1 0,0-1-1,0 0 1,0 1 0,1-1-1,-1 0 1,0 1 0,0-1 0,0 0-1,0 1 1,0-1 0,1 0-1,-1 0 1,0 1 0,0-1-1,1 0 1,-1 0 0,0 0 0,0 1-1,1-1 1,-1 0 0,0 0-1,0 0 1,1 0 0,-1 1 0,6 1 24,-1 0 0,0 0 1,0 0-1,1-1 0,-1 0 1,10 1-1,43 2 373,0-3-1,71-8 1,96-17-323,88-22-238,1626-394-2494,-1589 328 2180,-282 82 478,-58 21 0,-10 8 0,0 1 0,0 0 0,0-1 0,0 1 0,0 0 0,0 0 0,0-1 0,0 1 0,0 0 0,0 0 0,0 0 0,0-1 0,0 1 0,0 0 0,0 0 0,0-1 0,-1 1 0,1 0 0,0 0 0,0 0 0,0-1 0,0 1 0,-1 0 0,1 0 0,0 0 0,0 0 0,0-1 0,-1 1 0,1 0 0,0 0 0,0 0 0,-1 0 0,1 0 0,0 0 0,-1 0 0,-6-3 0,0 1 0,-1 0 0,0 1 0,1 0 0,-1 0 0,-13 1 0,-60 5 0,51-3 0,-596 87 598,534-73-373,-1247 247-1331,929-179 960,370-76 146,20-5 0,0 1 0,0 1 0,-29 12 0,38-9 87,16-2 145,26 0 356,22-3-95,-1-4-1,58-6 0,-92 5-384,849-119 125,-15-57-1235,-501 96 629,-327 76 373,-8 3 0,0-1 0,0-1 0,0 0 0,-1-1 0,19-10 0,-33 15 0,0 1 0,0 0 0,-1-1 0,1 1 0,0 0 0,-1-1 0,1 1 0,-1-1 0,1 1 0,-1-1 0,1 1-1,0-1 1,-1 0 0,0 1 0,1-1 0,-1 1 0,1-1 0,-1 0 0,0 0 0,1 1 0,-1-1 0,0 0 0,0 1 0,0-3 0,0 3 9,0-1 0,-1 0 1,1 1-1,-1-1 1,1 1-1,-1-1 1,1 0-1,-1 1 1,1-1-1,-1 1 1,0-1-1,1 1 1,-1 0-1,0-1 1,1 1-1,-1 0 1,0-1-1,0 1 1,0 0-1,-44-8 773,-43 4-312,-165 14 0,-84 40-1,335-50-469,-31 6 0,-55 17 0,76-16 0,15-3 0,28 0 0,55-6 0,0-4 0,127-25 0,-172 25 0,217-40-164,1096-268-3023,-151 30 1503,-1168 276 1795,10-1 382,1 1-1,64-11 1743,-110 18-2147,1 0-1,-1 0 0,0 1 0,1-1 0,-1 0 0,0 0 0,0 0 1,4-28 645,-3 20-555,36-176-83,-36 183-95,-1 0 0,0-1 0,0 1 0,0 0 0,0 0 0,0 0 0,-1 0 0,1 0 0,-1 0 0,1-1 0,-1 1 0,0 0 0,0 0 0,0 1 0,0-1 0,0 0 0,0 0 0,0 0 0,-3-2 0,1 1 0,0 1 0,0 0 0,0 0 0,-1 0 0,1 0 0,-1 0 0,1 1 0,-1-1 0,0 1 0,-4-1 0,-9-1 0,0 1 0,-1 0 0,-31 2 0,45 0 0,-257 22 0,-101 8 0,153-10 0,195-19 0,1 1 0,-1 0 0,1 1 0,-18 7 0,24-6 0,10-1 0,23 0 0,38-5 0,75-12 0,-122 12 0,723-121-632,-7-41 0,-656 145 632,256-68 0,-317 82 0,-11 4 0,0 0 0,0 0 0,0-1 0,0 0 0,0 0 0,-1 0 0,1 0 0,-1 0 0,0-1 0,1 0 0,3-4 0,-8 7 0,0-1 0,0 1 0,0 0 0,0-1 0,0 1 0,0 0 0,0 0 0,0-1 0,0 1 0,0 0 0,0-1 0,0 1 0,0 0 0,-1 0 0,1-1 0,0 1 0,0 0 0,0 0 0,0-1 0,-1 1 0,1 0 0,0 0 0,0 0 0,-1-1 0,1 1 0,0 0 0,0 0 0,-1 0 0,1 0 0,0 0 0,0 0 0,-1 0 0,1-1 0,0 1 0,-1 0 0,1 0 0,0 0 0,-1 0 0,1 0 0,0 0 0,0 0 0,-1 0 0,1 1 0,0-1 0,-1 0 0,1 0 0,0 0 0,-1 0 0,-15 1 143,1 0-1,-1 1 0,1 1 0,-28 8 1,27-7 11,-498 171 213,341-109-500,-1298 433-754,1199-421 887,270-78 15,0 1-1,-1-1 1,1 1-1,0-1 1,0 1-1,0 0 1,0 0-1,0 0 1,0 0-1,-3 3 1,5-4-5,0 0 0,0 1 1,0-1-1,0 1 0,0-1 1,1 0-1,-1 1 1,0-1-1,0 0 0,1 1 1,-1-1-1,0 0 0,0 0 1,1 1-1,-1-1 0,0 0 1,1 0-1,-1 1 0,0-1 1,1 0-1,-1 0 0,1 0 1,-1 0-1,0 0 1,1 1-1,-1-1 0,1 0 1,-1 0-1,0 0 0,1 0 1,-1 0-1,1 0 0,0 0 1,58 5 517,44-6-521,134-18 0,97-32-10,-293 44 3,430-93 0,-432 83 0,-39 17 0,0 0 0,0 0 0,1-1 0,-1 1 0,0 0 0,0 0 0,1 0 0,-1 0 0,0-1 0,0 1 0,0 0 0,1 0 0,-1-1 0,0 1 0,0 0 0,0 0 0,0-1 0,0 1 0,0 0 0,0 0 0,1-1 0,-1 1 0,0 0 0,0-1 0,0 1 0,0 0 0,0 0 0,0-1 0,0 1 0,0 0 0,0-1 0,-1 1 0,1 0 0,0 0 0,0-1 0,0 1 0,0 0 0,0 0 0,0-1 0,-1 1 0,1 0 0,0 0 0,0-1 0,0 1 0,0 0 0,-1 0 0,1 0 0,0-1 0,0 1 0,-1 0 0,1 0 0,0 0 0,0 0 0,-1 0 0,1 0 0,0-1 0,-1 1 0,1 0 0,0 0 0,0 0 0,-1 0 0,1 0 0,0 0 0,-1 0 0,-14-4 0,-1 1 0,1 0 0,-1 1 0,0 1 0,0 0 0,-21 3 0,-3-2 0,-157 5 0,-97 20-164,-92 22-655,-69 19-164,-59 14 0,-898 133-1392,-6-55-1037,1417-158 3411,-250 14-263,222-15 1028,54-2 274,249-23 641,395-90 0,252-141 1187,-895 249-2866,-14 4 0,0 1 0,0-1 0,0-1 0,-1 0 0,0-1 0,14-9 0,-25 15 0,1 0 0,-1 0 0,0 0 0,1-1 0,-1 1 0,0 0 0,1 0 0,-1 0 0,0 0 0,1-1 0,-1 1 0,0 0 0,0 0 0,1-1 0,-1 1 0,0 0 0,0 0 0,1-1 0,-1 1 0,0 0 0,0-1 0,0 1 0,0 0 0,1-1 0,-1 1 0,0 0 0,0-1 0,0 1 0,0 0 0,0-1 0,0 1 0,0-1 0,0 1 0,0 0 0,0-1 0,0 1 0,0 0 0,0-1 0,0 1 0,0 0 0,-1-1 0,1 1 0,0 0 0,0-1 0,0 1 0,-1 0 0,1-1 0,0 1 0,0 0 0,-1 0 0,1-1 0,0 1 0,0 0 0,-1 0 0,1-1 0,0 1 0,-1 0 0,1 0 0,0 0 0,-1 0 0,1 0 0,-1-1 0,-28-4 0,-27 5 228,1 1 1,0 3 0,-89 18 0,87-12-169,-870 163-60,842-155 0,62-11 0,23-7 0,0 0 0,0 0 0,0 0 0,-1 0 0,1 0 0,0 0 0,0 0 0,0 0 0,0 0 0,0 0 0,0 0 0,0 0 0,0 0 0,-1 0 0,1 0 0,0 1 0,0-1 0,0 0 0,0 0 0,0 0 0,0 0 0,0 0 0,0 0 0,0 0 0,0 0 0,0 0 0,-1 0 0,1 0 0,0 0 0,0 1 0,0-1 0,0 0 0,0 0 0,0 0 0,0 0 0,0 0 0,0 0 0,0 0 0,0 0 0,0 1 0,0-1 0,0 0 0,0 0 0,0 0 0,0 0 0,0 0 0,0 0 0,0 0 0,0 1 0,0-1 0,0 0 0,0 0 0,0 0 0,1 0 0,-1 0 0,0 0 0,0 0 0,0 0 0,0 0 0,0 0 0,0 1 0,0-1 0,0 0 0,0 0 0,0 0 0,0 0 0,1 0 0,-1 0 0,0 0 0,41 3 0,346-27-280,9-29-276,-394 53 552,959-169-263,-907 157 267,-47 8 0,-14 2 0,-26 1 0,-310 27 548,-9 27-112,310-46-477,-663 123-1503,12 46 1109,583-137 391,82-23 44,28-16 0,0 0 0,0 1 0,-1-1 0,1 0 0,0 0 0,0 0 0,0 0 0,0 1 0,-1-1 0,1 0 0,0 0 0,0 1 0,0-1 0,0 0 0,0 0 0,0 0 0,0 1 0,0-1 0,0 0 0,0 0 0,-1 1 0,1-1 0,0 0 0,1 1 0,-1-1 0,0 0 0,0 0 0,0 1 0,0-1 0,0 0 0,0 0 0,0 0 0,0 1 0,0-1 0,0 0 0,1 0 0,-1 1 0,0-1 0,0 0 0,0 0 0,0 0 0,1 0 0,-1 1 0,0-1 0,0 0 0,0 0 0,1 0 0,5 2 0,0 0 0,0-1 0,0 0 0,0 0 0,0 0 0,0-1 0,6 0 0,115-4 17,226-37 0,-265 28 68,1405-276 791,-1444 277-876,-41 8 0,-12 2 0,-20 1 0,-641 48 954,13 57-2561,-695 165-1059,1276-252 2666,62-13 21,17-2 122,29-5 267,0-1 1,59-16-1,-64 14-342,982-273 738,-665 174-679,-83 31 18,180-57 186,-414 116-331,-32 15 0,0 0 0,0 0 0,0 0 0,0 0 0,0-1 0,0 1 0,0 0 0,1 0 0,-1 0 0,0-1 0,0 1 0,0 0 0,0 0 0,0 0 0,0-1 0,0 1 0,0 0 0,0 0 0,0 0 0,0-1 0,0 1 0,0 0 0,0 0 0,-1 0 0,1-1 0,0 1 0,0 0 0,0 0 0,0 0 0,0 0 0,0-1 0,0 1 0,-1 0 0,1 0 0,0 0 0,0 0 0,0 0 0,0 0 0,0-1 0,-1 1 0,1 0 0,0 0 0,0 0 0,0 0 0,-1 0 0,1 0 0,0 0 0,0 0 0,0 0 0,-1 0 0,1 0 0,0 0 0,0 0 0,0 0 0,-1 0 0,1 0 0,0 0 0,0 0 0,0 0 0,-1 0 0,-11-1 0,0 0 0,0 1 0,-15 2 0,-489 83 1646,358-53-1805,-107 17-133,-372 77-175,581-111 467,51-11 0,15-1 0,27-3 0,1-1 0,48-9 0,-48 5 0,989-194 94,-989 190-94,9-2 0,89-34 0,-135 45 0,0-1 0,0 1 0,1-1 0,-1 1 0,0-1 0,0 1 0,0-1 0,0 0 0,0 0 0,0 0 0,0 1 0,0-1 0,0 0 0,1-2 0,-2 2 0,0 1 0,0 0 0,-1-1 0,1 1 0,0 0 0,0-1 0,0 1 0,-1 0 0,1-1 0,0 1 0,-1 0 0,1 0 0,0-1 0,-1 1 0,1 0 0,0 0 0,-1 0 0,1-1 0,0 1 0,-1 0 0,1 0 0,-1 0 0,1 0 0,0 0 0,-1 0 0,1 0 0,-1 0 0,1 0 0,-1 0 0,-51 0 0,-268 45 0,299-41 0,-270 48-164,-1345 275-3199,1021-200 2233,530-109 1130,65-12 74,20-6-70,0 0-1,0 0 1,0 0-1,0 0 1,0-1 0,0 1-1,1 0 1,-1 0-1,0 0 1,0 0 0,0 0-1,0 0 1,0 0-1,0 0 1,0 0 0,0 0-1,0 0 1,0 0-1,1 0 1,-1 0 0,0 0-1,0 0 1,0 1-1,0-1 1,0 0 0,0 0-1,0 0 1,0 0-1,0 0 1,0 0 0,1 0-1,-1 0 1,0 0-1,0 0 1,0 0 0,0 0-1,0 0 1,0 0-1,0 1 1,0-1 0,0 0-1,0 0 1,0 0-1,0 0 1,0 0 0,0 0-1,0 0 1,0 0-1,0 0 1,0 0 0,0 1-1,0-1 1,0 0-1,0 0 1,0 0 0,0 0-1,0 0 1,0 0 0,0 0-1,0 0 1,0 0-1,39 1 646,-37-1-623,406-39 2672,0-31-1845,-266 44-998,880-178 82,-992 198 63,-21 5 0,1-1 0,-1 0 0,0-1 0,0 0 0,0 0 0,9-5 0,-16 4 0,-11 2 0,-20 2 17,1 0 0,-47 8 0,48-5 96,-390 58-164,-598 167 0,926-205 51,66-20 0,23-3 0,-1 0 0,1 0 0,0 0 0,0 0 0,0 0 0,0 0 0,0 0 0,0 0 0,-1 0 0,1 0 0,0 0 0,0 0 0,0 0 0,0 0 0,0 0 0,0 0 0,-1 0 0,1 0 0,0 0 0,0 0 0,0 0 0,0-1 0,0 1 0,0 0 0,0 0 0,-1 0 0,1 0 0,0 0 0,0 0 0,0 0 0,0 0 0,0 0 0,0-1 0,0 1 0,0 0 0,0 0 0,0 0 0,0 0 0,0 0 0,0 0 0,0 0 0,0-1 0,0 1 0,0 0 0,0 0 0,0 0 0,0 0 0,0 0 0,0 0 0,0-1 0,0 1 0,0 0 0,0 0 0,0 0 0,0 0 0,0 0 0,0 0 0,0-1 0,29-20 0,463-242 933,-332 185-769,-66 32-164,135-76 0,-226 120 0,0 0 0,0 0 0,1 0 0,-1 0 0,-1 0 0,1-1 0,0 0 0,0 1 0,-1-1 0,0 0 0,0 0 0,0-1 0,3-4 0,-5 8 0,0-1 0,0 0 0,0 0 0,0 0 0,0 0 0,0 0 0,0 1 0,0-1 0,0 0 0,0 0 0,-1 0 0,1 1 0,0-1 0,-1 0 0,1 0 0,0 0 0,-1 1 0,1-1 0,-1 0 0,1 1 0,-2-2 0,-1 0 0,1 0 0,-1 0 0,0 0 0,0 0 0,0 0 0,0 1 0,0-1 0,-3 0 0,-29-9 0,1 2 0,-1 2 0,0 1 0,-43-2 0,-153 2 0,203 6 0,-108 1 0,0 6 0,0 5 0,1 7 0,-215 58 0,338-74 0,1 0 0,-1 1 0,1 0 0,0 1 0,-19 12 0,27-15 0,1 0 0,0 0 0,0 0 0,0 0 0,0 1 0,0-1 0,1 1 0,-1-1 0,1 1 0,-1-1 0,1 1 0,0 0 0,0 0 0,0-1 0,0 1 0,1 0 0,-1 0 0,1 0 0,0 0 0,0 0 0,0 0 0,0 0 0,0 0 0,1 0 0,-1 0 0,1-1 0,0 1 0,1 3 0,7 18 0,0 0 0,2-1 0,1 0 0,1-1 0,1 0 0,0-1 0,26 27 0,-32-40 0,0 0 0,1-1 0,0 0 0,0 0 0,1-1 0,0 0 0,0-1 0,1 0 0,-1 0 0,1-1 0,0-1 0,0 0 0,0 0 0,0-1 0,1-1 0,-1 0 0,19 0 0,1-2 0,0-2 0,0-1 0,0-2 0,-1 0 0,40-15 0,-20 4 0,-1-2 0,-1-2 0,0-2 0,-2-2 0,-1-2 0,69-55 0,-108 77 0,1-1 0,-1 0 0,-1 0 0,1 0 0,-1-1 0,0 0 0,-1 0 0,0-1 0,0 1 0,0-1 0,-1 0 0,0 1 0,1-10 0,-2 11 0,-2-1 0,1 1 0,-1-1 0,0 1 0,0-1 0,-1 1 0,1-1 0,-2 1 0,1 0 0,-1-1 0,0 1 0,0 0 0,0 0 0,-1 0 0,0 0 0,0 1 0,-6-8 0,0 2 0,-1 0 0,-1 0 0,1 1 0,-2 1 0,1 0 0,-1 0 0,-1 1 0,0 1 0,0 0 0,-26-10 0,3 4 0,0 2 0,-1 1 0,-42-5 0,20 9 0,0 2 0,-1 3 0,1 3 0,0 2 0,0 3 0,0 2 0,1 3 0,-86 29 0,134-38 0,-69 27 0,74-28 0,-1 1 0,1 0 0,0 0 0,0 1 0,0 0 0,0 0 0,1 0 0,-1 0 0,1 0 0,0 1 0,-3 5 0,4-3 0,1-1 0,0 1 0,0 0 0,0-1 0,1 1 0,0 0 0,1 0 0,0 0 0,0 0 0,0 0 0,2 12 0,0 3 0,4 59 0,3 1 0,26 106 0,-21-133 0,2-1 0,3 0 0,2-2 0,36 64 0,-49-101 0,1 0 0,0-1 0,1-1 0,1 1 0,21 19 0,-27-28 0,1-1 0,0 1 0,0-1 0,0 0 0,1-1 0,-1 0 0,1 0 0,0 0 0,0-1 0,0 0 0,0 0 0,1 0 0,-1-1 0,0 0 0,14-1 0,-5-1 0,0-2 0,1 0 0,-1 0 0,0-2 0,0 0 0,-1-1 0,0 0 0,25-15 0,0-3 0,67-54 0,-46 28 0,-2-2 0,-3-3 0,-2-3 0,-2-2 0,-4-1 0,-2-3 0,62-114 0,-101 163 0,0 1 0,-1-2 0,-1 1 0,0-1 0,-1 0 0,-1 0 0,0 0 0,-1 0 0,-1-28 0,-1 36 0,-1 1 0,0-1 0,0 1 0,-1-1 0,0 1 0,0 0 0,-1 0 0,0 0 0,0 0 0,0 0 0,-1 0 0,0 1 0,-1 0 0,1 0 0,-1 0 0,0 0 0,-1 1 0,0 0 0,1 0 0,-1 0 0,-1 1 0,-9-5 0,3 2 0,-1 2 0,1-1 0,-1 2 0,0 0 0,0 1 0,-29-3 0,-92 2 0,100 4 0,-94 4 0,0 4 0,0 6 0,2 6 0,0 6 0,2 5 0,-139 53 0,238-75 0,1 1 0,0 2 0,0 0 0,1 1 0,-22 18 0,44-30 0,-1 1 0,1 0 0,0 1 0,0-1 0,1 0 0,-1 0 0,0 1 0,1-1 0,-1 1 0,1-1 0,0 1 0,0 0 0,0-1 0,0 1 0,1 0 0,-1 4 0,0 3 0,1 0 0,0 0 0,2 15 0,0-2 0,6 81 0,22 111 0,-23-179 0,2-1 0,1-1 0,2 0 0,1 0 0,1-2 0,38 62 0,-47-86 0,0-1 0,1 0 0,-1 0 0,1 0 0,1-1 0,0 0 0,-1 0 0,2-1 0,7 5 0,-9-7 0,0 0 0,0-1 0,0 0 0,0 0 0,0-1 0,0 0 0,1 0 0,-1 0 0,0-1 0,1 0 0,-1 0 0,0 0 0,11-3 0,1-1 0,-1-1 0,0 0 0,0-2 0,0 0 0,-1 0 0,0-2 0,18-12 0,0-3 0,62-56 0,-59 43 0,-1-2 0,43-59 0,-58 69 0,-2-1 0,-1-2 0,-1 0 0,17-47 0,-27 58 0,-2 0 0,-1-1 0,0 1 0,-2-1 0,0 0 0,-2 0 0,0 1 0,-1-1 0,-2 0 0,0 1 0,-1-1 0,-1 1 0,-1 0 0,-14-32 0,10 30 0,-1 0 0,-1 0 0,-1 1 0,-1 1 0,-1 0 0,0 1 0,-2 1 0,0 0 0,-2 2 0,1 0 0,-2 1 0,-26-17 0,41 30 0,-1-1 0,1 1 0,-1 0 0,0 1 0,0 0 0,0 0 0,0 0 0,-1 0 0,-8 0 0,12 2 0,1 0 0,-1 0 0,0 1 0,0-1 0,1 1 0,-1-1 0,1 1 0,-1 0 0,0 0 0,1 0 0,-1 0 0,1 1 0,0-1 0,-1 1 0,1 0 0,0-1 0,0 1 0,0 0 0,0 0 0,1 0 0,-1 0 0,0 1 0,1-1 0,-2 4 0,-13 26 0,3 1 0,0 1 0,2 0 0,-9 53 0,12-54 0,-8 40 0,3 1 0,3 1 0,-1 137 0,12-170 0,2 0 0,2-1 0,1 1 0,3-1 0,1 0 0,2-1 0,1 0 0,27 52 0,-34-80 0,1 1 0,0-1 0,1-1 0,1 0 0,0 0 0,0 0 0,1-1 0,0 0 0,20 13 0,-22-17 0,2-1 0,-1-1 0,1 1 0,-1-1 0,1-1 0,0 0 0,1 0 0,-1-1 0,0 0 0,1-1 0,-1 0 0,1-1 0,17-1 0,-3-3 0,1 0 0,0-2 0,-1-1 0,0-1 0,-1-1 0,38-19 0,-1-5 0,69-50 0,-9-6 0,-104 75 0,-1 0 0,-1-2 0,0 0 0,22-31 0,-34 42 0,0 1 0,0-1 0,-1 0 0,1 1 0,-1-1 0,0 0 0,-1 0 0,1-1 0,-1 1 0,0 0 0,0 0 0,-1-1 0,0 1 0,0 0 0,0-1 0,0 1 0,-1 0 0,0 0 0,0-1 0,0 1 0,-1 0 0,0 0 0,0 0 0,0 0 0,0 0 0,-1 1 0,0-1 0,-5-6 0,-1 1 0,0 1 0,-1 0 0,1 0 0,-1 1 0,-1 1 0,0 0 0,0 0 0,0 1 0,-1 0 0,-22-7 0,-17-1 7,0 1 0,0 3 0,-105-8 0,61 15-77,-129 13 1,121 2-78,1 4 1,1 4-1,-131 45 1,147-35 151,1 4 1,2 4-1,1 3 1,-79 54-1,125-72-5,0 3 0,2 0 0,-37 38 0,62-55 0,-1 0 0,1 0 0,1 1 0,0 0 0,0 0 0,1 0 0,0 1 0,1 0 0,0 1 0,1-1 0,1 1 0,-1-1 0,2 1 0,-1 0 0,0 21 0,3-26 8,1 1 1,0-1-1,0 0 0,0 0 0,1 0 0,0 0 0,0 0 0,1 0 0,0 0 0,0-1 0,1 1 0,6 9 0,-3-8 21,0 0 0,0 0-1,1-1 1,0 0 0,0-1 0,1 0 0,17 10-1,4-2 39,1-2 0,0-1 0,1-1 0,50 8 0,12-1-146,1-5-1,0-3 1,1-5-1,-1-4 1,133-16-1,-121 0-15,-1-5 0,0-4-1,-2-4 1,151-66 0,-150 48 95,101-62 0,-158 79 0,-1-1 0,-1-3 0,-2-1 0,41-44 0,-76 71 30,-2-1 1,1 1 0,-1-2 0,0 1 0,-1-1 0,0 0 0,-1 0 0,6-14 0,-10 20-12,0 0 0,0 0 0,0 1 0,-1-1 0,0 0 1,1 0-1,-2 0 0,1 0 0,0 0 0,-1 1 0,1-1 0,-1 0 0,0 0 1,-1 1-1,1-1 0,0 0 0,-1 1 0,0-1 0,0 1 0,0 0 0,0 0 1,-1 0-1,1 0 0,-1 0 0,0 0 0,-5-4 0,-12-8 3,-1 1 0,0 0 1,-1 2-1,0 0 0,0 2 0,-2 1 0,1 0 0,-35-7 0,-6 2-35,1 4-1,-69-4 1,58 11 13,0 2 0,1 4 0,-1 3 0,-120 26 0,137-19 0,2 3 0,0 2 0,1 3 0,1 2 0,1 2 0,-74 49 0,99-55 0,1 0 0,1 2 0,1 1 0,0 1 0,-39 51 0,52-59 0,1 1 0,0 1 0,1 0 0,1 0 0,0 0 0,2 1 0,0 1 0,1-1 0,0 1 0,2 0 0,-2 28 0,3-18 0,2 0 0,1 0 0,2 0 0,1-1 0,0 1 0,12 35 0,-11-50 0,0-1 0,1 0 0,0 0 0,1-1 0,0 1 0,1-2 0,0 1 0,1-1 0,0 0 0,1-1 0,0 0 0,1-1 0,0 0 0,23 14 0,-6-8 0,1-1 0,1-2 0,0-1 0,0-1 0,1-2 0,1 0 0,60 4 0,-28-8 0,0-2 0,126-15 0,-108 1 0,-1-4 0,-1-3 0,0-4 0,-1-3 0,100-49 0,-122 47 0,-2-2 0,-1-2 0,-2-3 0,-1-2 0,-2-2 0,-2-3 0,72-79 0,-109 109 0,1-1 0,-2-1 0,0 0 0,-1 0 0,11-25 0,-16 32 0,-1 0 0,0-1 0,0 0 0,0 1 0,-1-1 0,-1 0 0,1 1 0,-1-1 0,0 0 0,-1 0 0,0 1 0,0-1 0,-4-11 0,-2 0 0,0 1 0,-1 0 0,-2 0 0,1 1 0,-2 0 0,0 0 0,-1 1 0,-1 1 0,-1 0 0,0 1 0,0 0 0,-1 1 0,-1 1 0,-24-14 0,8 7 0,-1 1 0,-1 2 0,-1 2 0,0 1 0,-1 1 0,-67-12 0,32 15 0,-1 2 0,-1 4 0,1 2 0,-1 4 0,1 3 0,0 3 0,1 4 0,0 2 0,1 3 0,1 4 0,0 3 0,2 2 0,-122 70 0,151-73 43,1 2 0,1 1-1,2 2 1,1 1 0,1 2-1,1 1 1,-38 54 0,55-66-92,2 0 0,0 0 0,2 1 1,0 1-1,1 0 0,-8 37 0,13-43-87,1 1-1,1 1 1,1-1-1,0 0 1,2 0-1,0 0 1,1 0-1,1 0 0,8 29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3" Type="http://schemas.openxmlformats.org/officeDocument/2006/relationships/image" Target="../media/image2.svg"/><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597904" y="3960255"/>
            <a:ext cx="9793256" cy="2185663"/>
          </a:xfrm>
          <a:prstGeom prst="rect">
            <a:avLst/>
          </a:prstGeom>
        </p:spPr>
        <p:txBody>
          <a:bodyPr lIns="0" tIns="0" rIns="0" bIns="0" rtlCol="0" anchor="t">
            <a:spAutoFit/>
          </a:bodyPr>
          <a:lstStyle/>
          <a:p>
            <a:pPr algn="ctr">
              <a:lnSpc>
                <a:spcPts val="16696"/>
              </a:lnSpc>
            </a:pPr>
            <a:r>
              <a:rPr lang="en-US" sz="17213" dirty="0">
                <a:solidFill>
                  <a:srgbClr val="000000"/>
                </a:solidFill>
                <a:latin typeface="Alatsi"/>
              </a:rPr>
              <a:t>VoLTE</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208013" y="8487667"/>
            <a:ext cx="12625348" cy="770633"/>
          </a:xfrm>
          <a:prstGeom prst="rect">
            <a:avLst/>
          </a:prstGeom>
        </p:spPr>
        <p:txBody>
          <a:bodyPr lIns="0" tIns="0" rIns="0" bIns="0" rtlCol="0" anchor="t">
            <a:spAutoFit/>
          </a:bodyPr>
          <a:lstStyle/>
          <a:p>
            <a:pPr algn="ctr">
              <a:lnSpc>
                <a:spcPts val="6349"/>
              </a:lnSpc>
            </a:pPr>
            <a:r>
              <a:rPr lang="en-US" sz="4535" dirty="0">
                <a:solidFill>
                  <a:srgbClr val="000000"/>
                </a:solidFill>
                <a:latin typeface="Alatsi Bold"/>
              </a:rPr>
              <a:t>Presented By : Swarnil Shinde , Sachin Shinde</a:t>
            </a: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Larana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a:t>
              </a:r>
            </a:p>
          </p:txBody>
        </p:sp>
      </p:grpSp>
      <p:sp>
        <p:nvSpPr>
          <p:cNvPr id="12" name="Freeform 12"/>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791340" y="3501103"/>
            <a:ext cx="14067815" cy="4491294"/>
          </a:xfrm>
          <a:prstGeom prst="rect">
            <a:avLst/>
          </a:prstGeom>
        </p:spPr>
        <p:txBody>
          <a:bodyPr lIns="0" tIns="0" rIns="0" bIns="0" rtlCol="0" anchor="t">
            <a:spAutoFit/>
          </a:bodyPr>
          <a:lstStyle/>
          <a:p>
            <a:pPr>
              <a:lnSpc>
                <a:spcPts val="5852"/>
              </a:lnSpc>
            </a:pPr>
            <a:r>
              <a:rPr lang="en-US" sz="4180" dirty="0">
                <a:solidFill>
                  <a:srgbClr val="000000"/>
                </a:solidFill>
                <a:latin typeface="Alatsi Bold"/>
              </a:rPr>
              <a:t>Voice over LTE (VoLTE) is a technology that allows voice calls to be made over LTE networks, offering better call quality and faster call setup times compared to traditional methods. It enables users to make voice calls while using data services simultaneously, enhancing the overall communication experience on mobile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1013952" y="648476"/>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How VoLTE Works</a:t>
            </a:r>
          </a:p>
        </p:txBody>
      </p:sp>
      <p:sp>
        <p:nvSpPr>
          <p:cNvPr id="6" name="TextBox 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 2024</a:t>
            </a:r>
          </a:p>
        </p:txBody>
      </p:sp>
      <p:sp>
        <p:nvSpPr>
          <p:cNvPr id="7" name="TextBox 7"/>
          <p:cNvSpPr txBox="1"/>
          <p:nvPr/>
        </p:nvSpPr>
        <p:spPr>
          <a:xfrm>
            <a:off x="582597" y="2557497"/>
            <a:ext cx="17019603" cy="5861220"/>
          </a:xfrm>
          <a:prstGeom prst="rect">
            <a:avLst/>
          </a:prstGeom>
        </p:spPr>
        <p:txBody>
          <a:bodyPr wrap="square" lIns="0" tIns="0" rIns="0" bIns="0" rtlCol="0" anchor="t">
            <a:spAutoFit/>
          </a:bodyPr>
          <a:lstStyle/>
          <a:p>
            <a:pPr marL="571500" indent="-571500">
              <a:lnSpc>
                <a:spcPts val="6580"/>
              </a:lnSpc>
              <a:buFont typeface="Arial" panose="020B0604020202020204" pitchFamily="34" charset="0"/>
              <a:buChar char="•"/>
            </a:pPr>
            <a:r>
              <a:rPr lang="en-US" sz="4400" dirty="0">
                <a:solidFill>
                  <a:srgbClr val="000000"/>
                </a:solidFill>
                <a:latin typeface="Alatsi Bold"/>
              </a:rPr>
              <a:t>Leverages IP Multimedia Subsystem (IMS):  An advanced framework for managing voice and multimedia services over LTE networks.</a:t>
            </a:r>
          </a:p>
          <a:p>
            <a:pPr marL="571500" indent="-571500">
              <a:lnSpc>
                <a:spcPts val="6580"/>
              </a:lnSpc>
              <a:buFont typeface="Arial" panose="020B0604020202020204" pitchFamily="34" charset="0"/>
              <a:buChar char="•"/>
            </a:pPr>
            <a:r>
              <a:rPr lang="en-US" sz="4400" dirty="0">
                <a:solidFill>
                  <a:srgbClr val="000000"/>
                </a:solidFill>
                <a:latin typeface="Alatsi Bold"/>
              </a:rPr>
              <a:t>Packet-switched technology: Breaks down voice calls into data packets for efficient transmission over the LTE network.</a:t>
            </a:r>
          </a:p>
          <a:p>
            <a:pPr marL="571500" indent="-571500">
              <a:lnSpc>
                <a:spcPts val="6580"/>
              </a:lnSpc>
              <a:buFont typeface="Arial" panose="020B0604020202020204" pitchFamily="34" charset="0"/>
              <a:buChar char="•"/>
            </a:pPr>
            <a:r>
              <a:rPr lang="en-US" sz="4400" dirty="0">
                <a:solidFill>
                  <a:srgbClr val="000000"/>
                </a:solidFill>
                <a:latin typeface="Alatsi Bold"/>
              </a:rPr>
              <a:t>Seamless integration with existing networks: VoLTE works seamlessly with traditional phone networks to ensure call completion even in areas without VoLTE coverage.</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TextBox 5"/>
          <p:cNvSpPr txBox="1"/>
          <p:nvPr/>
        </p:nvSpPr>
        <p:spPr>
          <a:xfrm>
            <a:off x="1013952" y="648476"/>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How VoLTE Works</a:t>
            </a:r>
          </a:p>
        </p:txBody>
      </p:sp>
      <p:sp>
        <p:nvSpPr>
          <p:cNvPr id="6" name="TextBox 6"/>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 2024</a:t>
            </a:r>
          </a:p>
        </p:txBody>
      </p:sp>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AutoShape 2" descr="VoLTE Diagram">
            <a:extLst>
              <a:ext uri="{FF2B5EF4-FFF2-40B4-BE49-F238E27FC236}">
                <a16:creationId xmlns:a16="http://schemas.microsoft.com/office/drawing/2014/main" id="{9CFDFE04-F915-34C4-46CA-9997E4CB53EB}"/>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VoLTE Diagram">
            <a:extLst>
              <a:ext uri="{FF2B5EF4-FFF2-40B4-BE49-F238E27FC236}">
                <a16:creationId xmlns:a16="http://schemas.microsoft.com/office/drawing/2014/main" id="{51BFE024-B1C8-91BF-234F-EC26676E3F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150" y="2419742"/>
            <a:ext cx="12534900" cy="6267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5E29421-1670-AA52-03C6-B32D7B551718}"/>
                  </a:ext>
                </a:extLst>
              </p14:cNvPr>
              <p14:cNvContentPartPr/>
              <p14:nvPr/>
            </p14:nvContentPartPr>
            <p14:xfrm>
              <a:off x="4367055" y="3023547"/>
              <a:ext cx="588240" cy="145800"/>
            </p14:xfrm>
          </p:contentPart>
        </mc:Choice>
        <mc:Fallback>
          <p:pic>
            <p:nvPicPr>
              <p:cNvPr id="3" name="Ink 2">
                <a:extLst>
                  <a:ext uri="{FF2B5EF4-FFF2-40B4-BE49-F238E27FC236}">
                    <a16:creationId xmlns:a16="http://schemas.microsoft.com/office/drawing/2014/main" id="{F5E29421-1670-AA52-03C6-B32D7B551718}"/>
                  </a:ext>
                </a:extLst>
              </p:cNvPr>
              <p:cNvPicPr/>
              <p:nvPr/>
            </p:nvPicPr>
            <p:blipFill>
              <a:blip r:embed="rId6"/>
              <a:stretch>
                <a:fillRect/>
              </a:stretch>
            </p:blipFill>
            <p:spPr>
              <a:xfrm>
                <a:off x="4277055" y="2843547"/>
                <a:ext cx="76788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3EC586A-0CF2-C7F9-29D2-85E7F1CE4CE9}"/>
                  </a:ext>
                </a:extLst>
              </p14:cNvPr>
              <p14:cNvContentPartPr/>
              <p14:nvPr/>
            </p14:nvContentPartPr>
            <p14:xfrm>
              <a:off x="4189935" y="3126507"/>
              <a:ext cx="544680" cy="234000"/>
            </p14:xfrm>
          </p:contentPart>
        </mc:Choice>
        <mc:Fallback>
          <p:pic>
            <p:nvPicPr>
              <p:cNvPr id="4" name="Ink 3">
                <a:extLst>
                  <a:ext uri="{FF2B5EF4-FFF2-40B4-BE49-F238E27FC236}">
                    <a16:creationId xmlns:a16="http://schemas.microsoft.com/office/drawing/2014/main" id="{93EC586A-0CF2-C7F9-29D2-85E7F1CE4CE9}"/>
                  </a:ext>
                </a:extLst>
              </p:cNvPr>
              <p:cNvPicPr/>
              <p:nvPr/>
            </p:nvPicPr>
            <p:blipFill>
              <a:blip r:embed="rId8"/>
              <a:stretch>
                <a:fillRect/>
              </a:stretch>
            </p:blipFill>
            <p:spPr>
              <a:xfrm>
                <a:off x="4099935" y="2946867"/>
                <a:ext cx="72432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F20811AC-E460-44A3-BE3C-E6645EDD0C6F}"/>
                  </a:ext>
                </a:extLst>
              </p14:cNvPr>
              <p14:cNvContentPartPr/>
              <p14:nvPr/>
            </p14:nvContentPartPr>
            <p14:xfrm>
              <a:off x="4571895" y="3069267"/>
              <a:ext cx="550800" cy="86760"/>
            </p14:xfrm>
          </p:contentPart>
        </mc:Choice>
        <mc:Fallback>
          <p:pic>
            <p:nvPicPr>
              <p:cNvPr id="8" name="Ink 7">
                <a:extLst>
                  <a:ext uri="{FF2B5EF4-FFF2-40B4-BE49-F238E27FC236}">
                    <a16:creationId xmlns:a16="http://schemas.microsoft.com/office/drawing/2014/main" id="{F20811AC-E460-44A3-BE3C-E6645EDD0C6F}"/>
                  </a:ext>
                </a:extLst>
              </p:cNvPr>
              <p:cNvPicPr/>
              <p:nvPr/>
            </p:nvPicPr>
            <p:blipFill>
              <a:blip r:embed="rId10"/>
              <a:stretch>
                <a:fillRect/>
              </a:stretch>
            </p:blipFill>
            <p:spPr>
              <a:xfrm>
                <a:off x="4481895" y="2889627"/>
                <a:ext cx="73044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DA797AF4-9C4D-E64B-2774-9CF330E4804B}"/>
                  </a:ext>
                </a:extLst>
              </p14:cNvPr>
              <p14:cNvContentPartPr/>
              <p14:nvPr/>
            </p14:nvContentPartPr>
            <p14:xfrm>
              <a:off x="3744975" y="2698827"/>
              <a:ext cx="503640" cy="442800"/>
            </p14:xfrm>
          </p:contentPart>
        </mc:Choice>
        <mc:Fallback>
          <p:pic>
            <p:nvPicPr>
              <p:cNvPr id="9" name="Ink 8">
                <a:extLst>
                  <a:ext uri="{FF2B5EF4-FFF2-40B4-BE49-F238E27FC236}">
                    <a16:creationId xmlns:a16="http://schemas.microsoft.com/office/drawing/2014/main" id="{DA797AF4-9C4D-E64B-2774-9CF330E4804B}"/>
                  </a:ext>
                </a:extLst>
              </p:cNvPr>
              <p:cNvPicPr/>
              <p:nvPr/>
            </p:nvPicPr>
            <p:blipFill>
              <a:blip r:embed="rId12"/>
              <a:stretch>
                <a:fillRect/>
              </a:stretch>
            </p:blipFill>
            <p:spPr>
              <a:xfrm>
                <a:off x="3681975" y="2635827"/>
                <a:ext cx="62928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16E2BCA5-798E-483E-8632-99685BF73701}"/>
                  </a:ext>
                </a:extLst>
              </p14:cNvPr>
              <p14:cNvContentPartPr/>
              <p14:nvPr/>
            </p14:nvContentPartPr>
            <p14:xfrm>
              <a:off x="3023280" y="2602680"/>
              <a:ext cx="3342960" cy="782280"/>
            </p14:xfrm>
          </p:contentPart>
        </mc:Choice>
        <mc:Fallback>
          <p:pic>
            <p:nvPicPr>
              <p:cNvPr id="11" name="Ink 10">
                <a:extLst>
                  <a:ext uri="{FF2B5EF4-FFF2-40B4-BE49-F238E27FC236}">
                    <a16:creationId xmlns:a16="http://schemas.microsoft.com/office/drawing/2014/main" id="{16E2BCA5-798E-483E-8632-99685BF73701}"/>
                  </a:ext>
                </a:extLst>
              </p:cNvPr>
              <p:cNvPicPr/>
              <p:nvPr/>
            </p:nvPicPr>
            <p:blipFill>
              <a:blip r:embed="rId14"/>
              <a:stretch>
                <a:fillRect/>
              </a:stretch>
            </p:blipFill>
            <p:spPr>
              <a:xfrm>
                <a:off x="2960640" y="2540040"/>
                <a:ext cx="3468600" cy="907920"/>
              </a:xfrm>
              <a:prstGeom prst="rect">
                <a:avLst/>
              </a:prstGeom>
            </p:spPr>
          </p:pic>
        </mc:Fallback>
      </mc:AlternateContent>
    </p:spTree>
    <p:extLst>
      <p:ext uri="{BB962C8B-B14F-4D97-AF65-F5344CB8AC3E}">
        <p14:creationId xmlns:p14="http://schemas.microsoft.com/office/powerpoint/2010/main" val="257364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2" name="Freeform 12"/>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2"/>
          <p:cNvSpPr txBox="1"/>
          <p:nvPr/>
        </p:nvSpPr>
        <p:spPr>
          <a:xfrm>
            <a:off x="1236347" y="380531"/>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Benefits of VoLTE</a:t>
            </a:r>
          </a:p>
        </p:txBody>
      </p:sp>
      <p:sp>
        <p:nvSpPr>
          <p:cNvPr id="3" name="TextBox 3"/>
          <p:cNvSpPr txBox="1"/>
          <p:nvPr/>
        </p:nvSpPr>
        <p:spPr>
          <a:xfrm>
            <a:off x="1236346" y="1944235"/>
            <a:ext cx="16365853" cy="6873035"/>
          </a:xfrm>
          <a:prstGeom prst="rect">
            <a:avLst/>
          </a:prstGeom>
        </p:spPr>
        <p:txBody>
          <a:bodyPr wrap="square" lIns="0" tIns="0" rIns="0" bIns="0" rtlCol="0" anchor="t">
            <a:spAutoFit/>
          </a:bodyPr>
          <a:lstStyle/>
          <a:p>
            <a:pPr marL="571500" indent="-571500">
              <a:lnSpc>
                <a:spcPts val="5358"/>
              </a:lnSpc>
              <a:buFont typeface="Arial" panose="020B0604020202020204" pitchFamily="34" charset="0"/>
              <a:buChar char="•"/>
            </a:pPr>
            <a:r>
              <a:rPr lang="en-US" sz="3600" dirty="0">
                <a:solidFill>
                  <a:srgbClr val="000000"/>
                </a:solidFill>
                <a:latin typeface="Alatsi Bold"/>
              </a:rPr>
              <a:t>Crystal-clear call quality : VoLTE supports high-definition (HD) voice calls, providing clearer and more natural-sounding conversations compared to traditional voice calls.</a:t>
            </a:r>
          </a:p>
          <a:p>
            <a:pPr marL="571500" indent="-571500">
              <a:lnSpc>
                <a:spcPts val="5358"/>
              </a:lnSpc>
              <a:buFont typeface="Arial" panose="020B0604020202020204" pitchFamily="34" charset="0"/>
              <a:buChar char="•"/>
            </a:pPr>
            <a:r>
              <a:rPr lang="en-US" sz="3600" dirty="0">
                <a:solidFill>
                  <a:srgbClr val="000000"/>
                </a:solidFill>
                <a:latin typeface="Alatsi Bold"/>
              </a:rPr>
              <a:t>Faster call connection times: No more waiting for calls to connect – VoLTE delivers near-instantaneous call setup.</a:t>
            </a:r>
          </a:p>
          <a:p>
            <a:pPr marL="571500" indent="-571500">
              <a:lnSpc>
                <a:spcPts val="5358"/>
              </a:lnSpc>
              <a:buFont typeface="Arial" panose="020B0604020202020204" pitchFamily="34" charset="0"/>
              <a:buChar char="•"/>
            </a:pPr>
            <a:r>
              <a:rPr lang="en-US" sz="3600" dirty="0">
                <a:solidFill>
                  <a:srgbClr val="000000"/>
                </a:solidFill>
                <a:latin typeface="Alatsi Bold"/>
              </a:rPr>
              <a:t>Simultaneous voice and data: Browse the web, use apps, or download files while on a call, all without interruption.</a:t>
            </a:r>
          </a:p>
          <a:p>
            <a:pPr marL="571500" indent="-571500">
              <a:lnSpc>
                <a:spcPts val="5358"/>
              </a:lnSpc>
              <a:buFont typeface="Arial" panose="020B0604020202020204" pitchFamily="34" charset="0"/>
              <a:buChar char="•"/>
            </a:pPr>
            <a:r>
              <a:rPr lang="en-US" sz="3600" dirty="0">
                <a:solidFill>
                  <a:srgbClr val="000000"/>
                </a:solidFill>
                <a:latin typeface="Alatsi Bold"/>
              </a:rPr>
              <a:t>Improved Coverage and Reliability: VoLTE networks typically offer better signal strength and coverage, resulting in fewer dropped calls and improved call quality even in areas with weak signal reception.</a:t>
            </a:r>
          </a:p>
        </p:txBody>
      </p:sp>
      <p:sp>
        <p:nvSpPr>
          <p:cNvPr id="4" name="TextBox 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 2024</a:t>
            </a: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3" name="Freeform 13"/>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TextBox 11"/>
          <p:cNvSpPr txBox="1"/>
          <p:nvPr/>
        </p:nvSpPr>
        <p:spPr>
          <a:xfrm>
            <a:off x="1728785" y="56241"/>
            <a:ext cx="15011400" cy="2539157"/>
          </a:xfrm>
          <a:prstGeom prst="rect">
            <a:avLst/>
          </a:prstGeom>
        </p:spPr>
        <p:txBody>
          <a:bodyPr wrap="square" lIns="0" tIns="0" rIns="0" bIns="0" rtlCol="0" anchor="t">
            <a:spAutoFit/>
          </a:bodyPr>
          <a:lstStyle/>
          <a:p>
            <a:pPr algn="ctr">
              <a:lnSpc>
                <a:spcPts val="9900"/>
              </a:lnSpc>
            </a:pPr>
            <a:r>
              <a:rPr lang="en-US" sz="8499" dirty="0">
                <a:solidFill>
                  <a:srgbClr val="000000"/>
                </a:solidFill>
                <a:latin typeface="Alatsi Bold"/>
              </a:rPr>
              <a:t>The Future of Mobile Communication</a:t>
            </a:r>
          </a:p>
        </p:txBody>
      </p:sp>
      <p:sp>
        <p:nvSpPr>
          <p:cNvPr id="12" name="TextBox 12"/>
          <p:cNvSpPr txBox="1"/>
          <p:nvPr/>
        </p:nvSpPr>
        <p:spPr>
          <a:xfrm>
            <a:off x="762000" y="2895980"/>
            <a:ext cx="17297400" cy="6004657"/>
          </a:xfrm>
          <a:prstGeom prst="rect">
            <a:avLst/>
          </a:prstGeom>
        </p:spPr>
        <p:txBody>
          <a:bodyPr wrap="square" lIns="0" tIns="0" rIns="0" bIns="0" rtlCol="0" anchor="t">
            <a:spAutoFit/>
          </a:bodyPr>
          <a:lstStyle/>
          <a:p>
            <a:pPr marL="571500" indent="-571500">
              <a:lnSpc>
                <a:spcPts val="5857"/>
              </a:lnSpc>
              <a:buFont typeface="Arial" panose="020B0604020202020204" pitchFamily="34" charset="0"/>
              <a:buChar char="•"/>
            </a:pPr>
            <a:r>
              <a:rPr lang="en-US" sz="4184" dirty="0">
                <a:solidFill>
                  <a:srgbClr val="000000"/>
                </a:solidFill>
                <a:latin typeface="Alatsi Bold"/>
              </a:rPr>
              <a:t>VoLTE paves the way for innovative features: Expect exciting new features like video calling, group calling, and enhanced multimedia messaging.</a:t>
            </a:r>
          </a:p>
          <a:p>
            <a:pPr marL="571500" indent="-571500">
              <a:lnSpc>
                <a:spcPts val="5857"/>
              </a:lnSpc>
              <a:buFont typeface="Arial" panose="020B0604020202020204" pitchFamily="34" charset="0"/>
              <a:buChar char="•"/>
            </a:pPr>
            <a:r>
              <a:rPr lang="en-US" sz="4184" dirty="0">
                <a:solidFill>
                  <a:srgbClr val="000000"/>
                </a:solidFill>
                <a:latin typeface="Alatsi Bold"/>
              </a:rPr>
              <a:t>Improved network efficiency: VoLTE allows operators to handle more calls on their networks, improving overall network performance.</a:t>
            </a:r>
          </a:p>
          <a:p>
            <a:pPr marL="571500" indent="-571500">
              <a:lnSpc>
                <a:spcPts val="5857"/>
              </a:lnSpc>
              <a:buFont typeface="Arial" panose="020B0604020202020204" pitchFamily="34" charset="0"/>
              <a:buChar char="•"/>
            </a:pPr>
            <a:r>
              <a:rPr lang="en-US" sz="4184" dirty="0">
                <a:solidFill>
                  <a:srgbClr val="000000"/>
                </a:solidFill>
                <a:latin typeface="Alatsi Bold"/>
              </a:rPr>
              <a:t>A cornerstone of 5G technology: VoLTE serves as the foundation for next-generation 5G networks, promising even faster call speeds and superior quality.</a:t>
            </a:r>
          </a:p>
        </p:txBody>
      </p:sp>
      <p:sp>
        <p:nvSpPr>
          <p:cNvPr id="13" name="Freeform 13"/>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Bold"/>
              </a:rPr>
              <a:t>UCoE|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1" name="TextBox 11"/>
          <p:cNvSpPr txBox="1"/>
          <p:nvPr/>
        </p:nvSpPr>
        <p:spPr>
          <a:xfrm>
            <a:off x="1524000" y="706384"/>
            <a:ext cx="15011400" cy="1269578"/>
          </a:xfrm>
          <a:prstGeom prst="rect">
            <a:avLst/>
          </a:prstGeom>
        </p:spPr>
        <p:txBody>
          <a:bodyPr wrap="square" lIns="0" tIns="0" rIns="0" bIns="0" rtlCol="0" anchor="t">
            <a:spAutoFit/>
          </a:bodyPr>
          <a:lstStyle/>
          <a:p>
            <a:pPr algn="ctr">
              <a:lnSpc>
                <a:spcPts val="9900"/>
              </a:lnSpc>
            </a:pPr>
            <a:r>
              <a:rPr lang="en-US" sz="8499" dirty="0">
                <a:solidFill>
                  <a:srgbClr val="000000"/>
                </a:solidFill>
                <a:latin typeface="Alatsi Bold"/>
              </a:rPr>
              <a:t>Conclusion</a:t>
            </a:r>
          </a:p>
        </p:txBody>
      </p:sp>
      <p:sp>
        <p:nvSpPr>
          <p:cNvPr id="12" name="TextBox 12"/>
          <p:cNvSpPr txBox="1"/>
          <p:nvPr/>
        </p:nvSpPr>
        <p:spPr>
          <a:xfrm>
            <a:off x="1595422" y="2923014"/>
            <a:ext cx="15097155" cy="4491422"/>
          </a:xfrm>
          <a:prstGeom prst="rect">
            <a:avLst/>
          </a:prstGeom>
        </p:spPr>
        <p:txBody>
          <a:bodyPr wrap="square" lIns="0" tIns="0" rIns="0" bIns="0" rtlCol="0" anchor="t">
            <a:spAutoFit/>
          </a:bodyPr>
          <a:lstStyle/>
          <a:p>
            <a:pPr>
              <a:lnSpc>
                <a:spcPts val="5857"/>
              </a:lnSpc>
            </a:pPr>
            <a:r>
              <a:rPr lang="en-US" sz="4184" dirty="0">
                <a:solidFill>
                  <a:srgbClr val="000000"/>
                </a:solidFill>
                <a:latin typeface="Alatsi Bold"/>
              </a:rPr>
              <a:t>VoLTE represents a significant advancement in mobile communication technology, offering enhanced voice communication experiences to users. As mobile operators continue to deploy VoLTE networks and expand coverage, users can expect further improvements in voice call quality, reliability, and advanced communication features.</a:t>
            </a:r>
          </a:p>
        </p:txBody>
      </p:sp>
      <p:sp>
        <p:nvSpPr>
          <p:cNvPr id="13" name="Freeform 13"/>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7425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Bold"/>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386</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Alatsi</vt:lpstr>
      <vt:lpstr>Open Sans Bold</vt:lpstr>
      <vt:lpstr>Arial</vt:lpstr>
      <vt:lpstr>Calibri</vt:lpstr>
      <vt:lpstr>Alatsi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MOBILITY</dc:title>
  <cp:lastModifiedBy>Swarnil Shinde</cp:lastModifiedBy>
  <cp:revision>3</cp:revision>
  <dcterms:created xsi:type="dcterms:W3CDTF">2006-08-16T00:00:00Z</dcterms:created>
  <dcterms:modified xsi:type="dcterms:W3CDTF">2024-03-18T16:38:27Z</dcterms:modified>
  <dc:identifier>DAF_N_oQt2M</dc:identifier>
</cp:coreProperties>
</file>