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057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World Environment Day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Innovative Solutions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Bioplastics and biodegradable alternatives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Plastic-eating enzymes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Advanced recycling technologies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Global Initiatives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UN Environment Programme initiatives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International collaborations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Success stories and case studies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The Role of Businesses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Sustainable packaging solutions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Reducing plastic waste in production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Supporting recycling programs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The Power of Education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Raising awareness in schools and communities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Promoting environmental literacy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Empowering the next generation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Government Policies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Plastic ban legislation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Incentives for recycling and innovation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International agreements and treaties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The Future of Our Planet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The importance of long-term vision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Sustainable development goals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Creating a healthier planet for future generations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Call to Action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Pledge to reduce plastic consumption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Get involved in local initiatives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Spread the word and inspire others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057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Q&amp;A</a:t>
            </a:r>
            <a:endParaRPr lang="en-US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057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Thank You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Today's Focus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Understanding the Importance of Environment Day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Exploring This Year's Theme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Individual and Collective Actions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Inspiring Sustainable Practices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History of Environment Day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Established in 1972 by the United Nations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Marked annually on June 5th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 platform to raise global awareness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This Year's Theme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Combating Plastic Pollution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Specific examples related to the theme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Solutions and individual actions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The Impact of Plastic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Environmental damage - land and sea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Health consequences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Economic burden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Reduce, Reuse, Recycle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Practical tips for reducing plastic consumption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Creative reuse ideas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Importance of effective recycling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Beyond the 3 R's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Refuse single-use plastics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Repair instead of replacing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Repurpose items creatively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Rot (Compost organic waste)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Individual Actions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Carry reusable bags and water bottles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Choose products with minimal packaging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Support businesses with sustainable practices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Collective Responsibility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Community clean-up initiatives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Advocating for policy changes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Educating others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2025-04-28T06:04:35Z</dcterms:created>
  <dcterms:modified xsi:type="dcterms:W3CDTF">2025-04-28T06:04:35Z</dcterms:modified>
</cp:coreProperties>
</file>