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COVID-19: A Global Overview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3086100"/>
            <a:ext cx="82296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Introduction to the SARS-CoV-2 virus and its origins.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Initial spread and identification of the disease in Wuhan, China.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Declaration of a pandemic by the World Health Organization (WHO).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0817893.jpeg">    </p:cNvPr>
          <p:cNvPicPr>
            <a:picLocks noChangeAspect="1"/>
          </p:cNvPicPr>
          <p:nvPr/>
        </p:nvPicPr>
        <p:blipFill>
          <a:blip r:embed="rId1"/>
          <a:srcRect l="0" r="0" t="-137500" b="-13750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The Future of COVID-19: Lessons Learned and Preparedness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3086100"/>
            <a:ext cx="82296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Key lessons learned from the pandemic response.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Strategies for improving future pandemic preparedness.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The ongoing need for global collaboration and investment in public health.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0843173.jpeg">    </p:cNvPr>
          <p:cNvPicPr>
            <a:picLocks noChangeAspect="1"/>
          </p:cNvPicPr>
          <p:nvPr/>
        </p:nvPicPr>
        <p:blipFill>
          <a:blip r:embed="rId1"/>
          <a:srcRect l="0" r="0" t="-137500" b="-13750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Understanding the Virus: Structure and Transmission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Structure of the SARS-CoV-2 virus: spike protein, RNA, and envelope.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Primary modes of transmission: respiratory droplets and aerosols.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Importance of hand hygiene, mask-wearing, and social distancing.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0820733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Symptoms and Diagnosis of COVID-19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Common symptoms: fever, cough, fatigue, loss of taste or smell.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Diagnostic methods: PCR testing, rapid antigen tests, antibody tests.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Importance of early detection and isolation to prevent further spread.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0823805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Global Impact: Mortality and Morbidity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Statistics on global cases, deaths, and recovery rates.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Impact on healthcare systems and infrastructure.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Socioeconomic consequences: unemployment, poverty, and inequality.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0826779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Vaccine Development and Deployment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Overview of different vaccine technologies: mRNA, viral vector, inactivated.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Efficacy and safety data from clinical trials.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Global vaccination efforts and challenges: distribution, access, hesitancy.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0827937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Treatment Options: Current and Emerging Therapies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Overview of available treatments: antiviral drugs, corticosteroids.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Supportive care: oxygen therapy, ventilation.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Emerging therapies: monoclonal antibodies, convalescent plasma.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0830844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Long COVID: The Persistent Impact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Definition and symptoms of Long COVID (post-COVID conditions).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Prevalence and risk factors for developing Long COVID.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Research and management strategies for Long COVID patients.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0835051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Variants of Concern: Mutations and Spread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Introduction to viral mutations and variants of concern (e.g., Delta, Omicron).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Impact of variants on transmissibility, severity, and vaccine effectiveness.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Ongoing monitoring and surveillance of emerging variants.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0836536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Public Health Measures: Prevention and Control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Importance of non-pharmaceutical interventions: masks, social distancing.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Effective contact tracing and isolation strategies.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Role of public health communication and community engagement.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0840459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2025-05-09T20:00:43Z</dcterms:created>
  <dcterms:modified xsi:type="dcterms:W3CDTF">2025-05-09T20:00:43Z</dcterms:modified>
</cp:coreProperties>
</file>