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GTA 6: The Anticipation Builds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057400"/>
            <a:ext cx="73152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Official Announcement Expected Soon: Rockstar Games is heavily rumored to unveil GTA 6 in the near future.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Leaks and Rumors Abound: The internet is flooded with unconfirmed details about the game's setting, characters, and plot.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High Expectations: Fans worldwide anticipate a groundbreaking experience in the open-world genre.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Setting and Characters: Rumored Details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Vice City Return: Many sources point to a modern-day Vice City as the primary setting.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Two Protagonists: A male and female lead are rumored to be the main characters.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Drug Trafficking Storyline: Leaks suggest a narrative focused on drug smuggling operations.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19227680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Gameplay Enhancements and Innovations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Next-Gen Graphics: Expect cutting-edge visuals leveraging the latest console technology.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Expanded Open World: A larger and more interactive environment than previous GTA titles.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Advanced AI and Physics: Enhanced realism in character behaviors and environmental interactions.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19230764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Economic Impact and Market Expectations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Potential Record-Breaking Sales: GTA 6 is poised to become one of the best-selling video games of all time.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Significant Industry Impact: The game's release will likely influence trends and standards in the gaming industry.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High Marketing Budget: Rockstar Games is expected to invest heavily in promoting GTA 6.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1923284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Conclusion: A New Era for Grand Theft Auto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057400"/>
            <a:ext cx="73152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GTA 6 Represents a Major Evolution: Expect significant advancements in gameplay, story, and technology.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High Stakes for Rockstar Games: The success of GTA 6 is crucial for maintaining their industry leadership.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Future of Open-World Gaming: GTA 6 is likely to set a new benchmark for the genre.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2025-05-09T19:33:54Z</dcterms:created>
  <dcterms:modified xsi:type="dcterms:W3CDTF">2025-05-09T19:33:54Z</dcterms:modified>
</cp:coreProperties>
</file>