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Pollution: A Global Crisis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Pollution defined: Contamination of the environment by harmful substances.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Types of Pollution: Air, water, soil, noise, light, and thermal.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Impact on Human Health: Respiratory problems, cancer, and developmental issues.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72399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Taking Action: Your Contribution Matters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Reduce Your Carbon Footprint: Conserve energy, reduce waste, and choose sustainable products.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Support Environmental Organizations: Donate or volunteer to support pollution reduction efforts.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Educate Others: Raise awareness about pollution and inspire positive change in your community.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9888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Air Pollution: The Silent Killer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Sources of Air Pollution: Vehicle emissions, industrial processes, and burning fossil fuels.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Major Pollutants: Particulate matter (PM2.5 &amp; PM10), ozone, nitrogen dioxide, and sulfur dioxide.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Health Effects: Asthma, heart disease, lung cancer, and premature death.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7403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Water Pollution: Threat to Aquatic Life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Sources of Water Pollution: Industrial discharge, agricultural runoff, sewage, and oil spills.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Types of Water Pollutants: Chemicals, heavy metals, pathogens, and plastics.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Impact on Ecosystems: Disruption of food chains, dead zones, and loss of biodiversity.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7561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Soil Pollution: Degradation of Land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Sources of Soil Pollution: Industrial waste, pesticides, fertilizers, and mining activities.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Soil Pollutants: Heavy metals, persistent organic pollutants (POPs), and radioactive materials.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Impact on Agriculture: Reduced crop yields, contamination of food, and soil erosion.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8095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Role of Plastics in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Plastic Production and Waste: Exponential growth of plastic production and improper disposal.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Microplastics: Small plastic particles that contaminate oceans and food chains.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Environmental Impact: Entanglement of wildlife, ingestion by animals, and release of toxins.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8392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Sources of Pollution: A Quick Glance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Industrial activities release harmful pollutants into the air and water.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Agricultural practices such as pesticides and fertilizers contaminate soil and water.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Transportation sector contributes to air pollution through vehicle emissions.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84515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Economic Costs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Healthcare Expenses: Treating pollution-related illnesses places a burden on healthcare systems.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Reduced Productivity: Pollution can decrease worker productivity and economic output.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Environmental Damage: Costs associated with cleaning up polluted areas and restoring ecosystems.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8738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Solutions: Towards a Cleaner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Reduce, Reuse, Recycle: Minimizing waste and maximizing resource utilization.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Renewable Energy: Transitioning to solar, wind, and other clean energy sources.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Sustainable Transportation: Promoting public transit, cycling, and electric vehicles.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9231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Policy and Regulations: Government's Role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Environmental Regulations: Setting emission standards and pollution control measures.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International Agreements: Collaborative efforts to address global pollution challenges.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FFFFFF"/>
                </a:solidFill>
              </a:rPr>
              <a:t>Incentives and Subsidies: Encouraging businesses and individuals to adopt eco-friendly practices.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682049386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2025-05-09T19:55:00Z</dcterms:created>
  <dcterms:modified xsi:type="dcterms:W3CDTF">2025-05-09T19:55:00Z</dcterms:modified>
</cp:coreProperties>
</file>