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Cyber Security Landscape: An Overview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Cyber security is the practice of protecting systems, networks, and programs from digital attacks.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These attacks are usually aimed at accessing, changing, or destroying sensitive information; extorting money from users; or interrupting normal business processes.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Understanding the threat landscape is crucial for effective defense strategies.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Key threats include malware, phishing, ransomware, and DDoS attacks.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08176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Conclusion: Building a Strong Cyber Security Posture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Cyber security is an ongoing process, not a one-time fix.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 layered security approach is essential for comprehensive protection.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Invest in people, processes, and technology.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Regularly assess and improve your security posture.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21337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Common Cyber Threats: What to Watch For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Malware: Viruses, worms, and trojans designed to harm or infiltrate systems.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Phishing: Deceptive emails or websites aimed at stealing credentials and sensitive information.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Ransomware: Encrypts data and demands payment for its release.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DDoS Attacks: Overwhelms systems with traffic, causing service disruptions.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0937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Impact of Cyber Attacks on Businesses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Financial Losses: Direct costs from ransom payments, data recovery, and legal fees.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Reputational Damage: Loss of customer trust and brand value.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Operational Disruptions: Downtime and delays in business processes.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Legal and Regulatory Consequences: Fines and penalties for data breaches.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1065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Essential Cyber Security Best Practices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Strong Passwords &amp; Multi-Factor Authentication (MFA): Secure access to accounts.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Regular Software Updates: Patch vulnerabilities and improve security.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Employee Training: Educate users about phishing and other threats.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Data Backup &amp; Recovery: Ensure business continuity in case of an attack.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1279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Role of Firewalls and Intrusion Detection Systems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Firewalls: Act as a barrier between your network and external threats.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Intrusion Detection Systems (IDS): Monitor network traffic for suspicious activity.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These systems work together to identify and prevent unauthorized access.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Regularly review and update firewall rules and IDS signatures.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14418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Data Encryption: Protecting Sensitive Information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Encryption converts data into an unreadable format.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Ensures confidentiality, integrity, and availability of data.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Essential for data at rest and data in transit.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Use strong encryption algorithms and key management practices.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14949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Incident Response Planning: Prepare for the Inevitable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 incident response plan outlines steps to take during a cyber security incident.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Includes identification, containment, eradication, recovery, and lessons learned.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Regularly test and update the plan to ensure its effectiveness.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Designate a dedicated incident response team.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17131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Cloud Security Imperative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Cloud environments require specialized security measures.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Shared responsibility model: Understand your responsibilities.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Implement strong access controls and data encryption.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Regularly monitor and audit cloud security configurations.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18728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Staying Ahead of the Curve: Continuous Monitoring and Threat Intelligence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Proactive security requires continuous monitoring of systems and networks.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Threat intelligence provides insights into emerging threats and vulnerabilities.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Leverage security information and event management (SIEM) systems.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Stay informed about the latest security trends and best practices.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19188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2025-05-21T07:28:41Z</dcterms:created>
  <dcterms:modified xsi:type="dcterms:W3CDTF">2025-05-21T07:28:41Z</dcterms:modified>
</cp:coreProperties>
</file>