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GTA 6: Hype and Anticipation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Unprecedented levels of anticipation for the next installment.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Years of speculation and rumors fueling online discussions.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Rockstar Games' history of groundbreaking open-world experiences.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Expectations for advanced graphics, gameplay, and storytelling.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808343401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Confirmed Details and Leaks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Official confirmation of development by Rockstar Games.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Significant gameplay leaks showcasing early development builds.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Potential Vice City setting with multiple protagonists.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Hints at advanced physics, weather, and AI systems.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808344790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Potential Setting and Characters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Strong rumors suggest a return to Vice City (Miami-inspired).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Speculation about multiple playable characters, including a female lead.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Potential for expanded map size and diverse environments.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Inspiration from real-world events and social commentary.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808348698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Expected Gameplay Innovations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Advanced AI systems for more realistic NPC behavior.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Enhanced physics and destruction mechanics.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Improved driving and combat systems.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Potential integration of new technologies like VR or cloud gaming.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808350059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Release Date and Future Impact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Speculated release window based on development cycles and leaks.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Potential impact on the gaming industry as a whole.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Anticipated record-breaking sales and player engagement.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Continued evolution of the open-world genre.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808353758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2025-05-21T06:19:15Z</dcterms:created>
  <dcterms:modified xsi:type="dcterms:W3CDTF">2025-05-21T06:19:15Z</dcterms:modified>
</cp:coreProperties>
</file>