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000000"/>
                </a:solidFill>
              </a:rPr>
              <a:t>Understanding Pollution: A Global Threat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3086100"/>
            <a:ext cx="8229600" cy="15430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Pollution encompasses contamination of air, water, and land.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It poses significant risks to human health and ecosystems.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Understanding the sources and impacts is crucial for effective solutions.</a:t>
            </a:r>
            <a:endParaRPr lang="en-US" sz="1800" dirty="0"/>
          </a:p>
        </p:txBody>
      </p:sp>
      <p:pic>
        <p:nvPicPr>
          <p:cNvPr id="4" name="Image 0" descr="C:\Users\dell\OneDrive\Documents\Presentify-project\backend\uploads\temp_1747812578781.jpeg">    </p:cNvPr>
          <p:cNvPicPr>
            <a:picLocks noChangeAspect="1"/>
          </p:cNvPicPr>
          <p:nvPr/>
        </p:nvPicPr>
        <p:blipFill>
          <a:blip r:embed="rId1"/>
          <a:srcRect l="0" r="0" t="-137500" b="-137500"/>
          <a:stretch/>
        </p:blipFill>
        <p:spPr>
          <a:xfrm>
            <a:off x="457200" y="1285875"/>
            <a:ext cx="3657600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000000"/>
                </a:solidFill>
              </a:rPr>
              <a:t>Types of Pollution and Their Sources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0" y="1285875"/>
            <a:ext cx="4114800" cy="3086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Air pollution: industrial emissions, vehicle exhaust, burning fossil fuels.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Water pollution: agricultural runoff, sewage, industrial waste discharge.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Land pollution: improper waste disposal, mining activities, chemical spills.</a:t>
            </a:r>
            <a:endParaRPr lang="en-US" sz="1800" dirty="0"/>
          </a:p>
        </p:txBody>
      </p:sp>
      <p:pic>
        <p:nvPicPr>
          <p:cNvPr id="4" name="Image 0" descr="C:\Users\dell\OneDrive\Documents\Presentify-project\backend\uploads\temp_1747812581525.jpe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457200" y="1285875"/>
            <a:ext cx="3657600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000000"/>
                </a:solidFill>
              </a:rPr>
              <a:t>The Devastating Impacts of Pollution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285875"/>
            <a:ext cx="4114800" cy="3086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Health Effects: Respiratory illnesses, cancer, cardiovascular diseases.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Environmental Degradation: Loss of biodiversity, climate change, acid rain.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Economic Costs: Healthcare expenses, decreased agricultural productivity, resource depletion.</a:t>
            </a:r>
            <a:endParaRPr lang="en-US" sz="1800" dirty="0"/>
          </a:p>
        </p:txBody>
      </p:sp>
      <p:pic>
        <p:nvPicPr>
          <p:cNvPr id="4" name="Image 0" descr="C:\Users\dell\OneDrive\Documents\Presentify-project\backend\uploads\temp_1747812585813.jpe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4572000" y="1285875"/>
            <a:ext cx="3657600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000000"/>
                </a:solidFill>
              </a:rPr>
              <a:t>Combating Pollution: Collective Action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3086100"/>
            <a:ext cx="8229600" cy="15430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Government Regulations: Emission standards, waste management policies, environmental protection laws.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Technological Innovations: Renewable energy, wastewater treatment, carbon capture.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Individual Responsibility: Reducing consumption, recycling, using public transportation.</a:t>
            </a:r>
            <a:endParaRPr lang="en-US" sz="1800" dirty="0"/>
          </a:p>
        </p:txBody>
      </p:sp>
      <p:pic>
        <p:nvPicPr>
          <p:cNvPr id="4" name="Image 0" descr="C:\Users\dell\OneDrive\Documents\Presentify-project\backend\uploads\temp_1747812586213.jpeg">    </p:cNvPr>
          <p:cNvPicPr>
            <a:picLocks noChangeAspect="1"/>
          </p:cNvPicPr>
          <p:nvPr/>
        </p:nvPicPr>
        <p:blipFill>
          <a:blip r:embed="rId1"/>
          <a:srcRect l="0" r="0" t="-137500" b="-137500"/>
          <a:stretch/>
        </p:blipFill>
        <p:spPr>
          <a:xfrm>
            <a:off x="457200" y="1285875"/>
            <a:ext cx="3657600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000000"/>
                </a:solidFill>
              </a:rPr>
              <a:t>A Cleaner Future: Our Shared Responsibility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3086100"/>
            <a:ext cx="8229600" cy="15430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Sustainable practices are essential for a healthy planet.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Education and awareness are key to driving change.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Let's work together to create a pollution-free future.</a:t>
            </a:r>
            <a:endParaRPr lang="en-US" sz="1800" dirty="0"/>
          </a:p>
        </p:txBody>
      </p:sp>
      <p:pic>
        <p:nvPicPr>
          <p:cNvPr id="4" name="Image 0" descr="C:\Users\dell\OneDrive\Documents\Presentify-project\backend\uploads\temp_1747812588673.jpeg">    </p:cNvPr>
          <p:cNvPicPr>
            <a:picLocks noChangeAspect="1"/>
          </p:cNvPicPr>
          <p:nvPr/>
        </p:nvPicPr>
        <p:blipFill>
          <a:blip r:embed="rId1"/>
          <a:srcRect l="0" r="0" t="-137500" b="-137500"/>
          <a:stretch/>
        </p:blipFill>
        <p:spPr>
          <a:xfrm>
            <a:off x="457200" y="1285875"/>
            <a:ext cx="3657600" cy="25717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2025-05-21T07:29:48Z</dcterms:created>
  <dcterms:modified xsi:type="dcterms:W3CDTF">2025-05-21T07:29:48Z</dcterms:modified>
</cp:coreProperties>
</file>