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Understanding Pollution: A Global Challenge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Pollution encompasses contaminants entering natural environments, disrupting ecosystems and human health.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Key sources include industrial emissions, agricultural runoff, and improper waste disposal.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Different forms of pollution (air, water, land, noise) require tailored solutions and preventative measures.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319890714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</a:rPr>
              <a:t>Mitigating Pollution: Solutions and Actions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0" y="1285875"/>
            <a:ext cx="41148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Technological advancements, such as carbon capture and water filtration, offer promising pollution control methods.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Policy and regulations play a crucial role in enforcing environmental standards and promoting sustainable practices.</a:t>
            </a:r>
            <a:endParaRPr lang="en-US" sz="1800" dirty="0"/>
          </a:p>
          <a:p>
            <a:pPr marL="342900" indent="-342900">
              <a:spcAft>
                <a:spcPts val="1000"/>
              </a:spcAft>
              <a:buSzPct val="100000"/>
              <a:buChar char="•"/>
            </a:pPr>
            <a:r>
              <a:rPr lang="en-US" sz="1800" dirty="0">
                <a:solidFill>
                  <a:srgbClr val="FFFFFF"/>
                </a:solidFill>
              </a:rPr>
              <a:t>Individual actions – reducing consumption, recycling, and advocating for change – collectively contribute to a cleaner future.</a:t>
            </a:r>
            <a:endParaRPr lang="en-US" sz="1800" dirty="0"/>
          </a:p>
        </p:txBody>
      </p:sp>
      <p:pic>
        <p:nvPicPr>
          <p:cNvPr id="4" name="Image 0" descr="C:\Users\dell\OneDrive\Documents\Presentify-project\backend\uploads\temp_1747319895012.jpe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457200" y="1285875"/>
            <a:ext cx="36576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2025-05-15T14:38:15Z</dcterms:created>
  <dcterms:modified xsi:type="dcterms:W3CDTF">2025-05-15T14:38:15Z</dcterms:modified>
</cp:coreProperties>
</file>