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Understanding Artificial Intelligence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AI: Mimicking human intelligence in machines.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Key Capabilities: Learning, Reasoning, Problem-solving.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Distinction: AI, Machine Learning, Deep Learning.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462640836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AI Applications Across Industries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Healthcare: Diagnosis, drug discovery, personalized medicine.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Finance: Fraud detection, algorithmic trading, risk assessment.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Manufacturing: Automation, predictive maintenance, quality control.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462659557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Future of AI: Opportunities and Challenges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Opportunities: Innovation, efficiency, solving complex problems.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Challenges: Ethical considerations, bias, job displacement.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Key Takeaway: AI requires responsible development and deployment.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462660771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2025-05-17T06:17:40Z</dcterms:created>
  <dcterms:modified xsi:type="dcterms:W3CDTF">2025-05-17T06:17:40Z</dcterms:modified>
</cp:coreProperties>
</file>