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The Future of Robotics: An Overview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3086100"/>
            <a:ext cx="8229600" cy="1543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Robotics is rapidly transforming industries and daily life.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Key drivers include advancements in AI, materials, and sensors.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This presentation explores emerging trends and potential impacts.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7462399422.jpeg">    </p:cNvPr>
          <p:cNvPicPr>
            <a:picLocks noChangeAspect="1"/>
          </p:cNvPicPr>
          <p:nvPr/>
        </p:nvPicPr>
        <p:blipFill>
          <a:blip r:embed="rId1"/>
          <a:srcRect l="0" r="0" t="-137500" b="-13750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Conclusion: Embracing the Robotic Revolution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3086100"/>
            <a:ext cx="8229600" cy="1543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Robotics offers immense potential for progress and innovation.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Addressing ethical concerns and societal impacts is crucial.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Collaboration between stakeholders is essential for responsible development.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7462442922.jpeg">    </p:cNvPr>
          <p:cNvPicPr>
            <a:picLocks noChangeAspect="1"/>
          </p:cNvPicPr>
          <p:nvPr/>
        </p:nvPicPr>
        <p:blipFill>
          <a:blip r:embed="rId1"/>
          <a:srcRect l="0" r="0" t="-137500" b="-13750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Advancements in Artificial Intelligence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AI powers increasingly sophisticated robotic capabilities.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Machine learning enables robots to learn and adapt autonomously.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Deep learning enhances perception and decision-making abilities.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7462402292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Robotics in Healthcare: A Revolution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Robotic surgery offers greater precision and minimally invasive options.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Assistive robots improve patient care and rehabilitation.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Drug delivery and lab automation enhance efficiency and accuracy.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7462404866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Manufacturing and Logistics: Automation Unleashed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Robots increase efficiency and precision in manufacturing processes.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Autonomous mobile robots (AMRs) optimize warehouse logistics.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Cobots collaborate with human workers for improved productivity.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7462406059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Robotics in Exploration and Research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Robots explore extreme environments like space and deep sea.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They gather data and perform tasks too dangerous for humans.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Drones provide aerial surveillance and mapping capabilities.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7462410688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The Rise of Social Robots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Social robots interact with humans in a natural and intuitive way.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They provide companionship, education, and assistance.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Applications include elderly care, education, and customer service.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7462422877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Ethical Considerations and Challenges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Job displacement due to automation is a major concern.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Ethical guidelines are needed for AI and robot development.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Data privacy and security are crucial considerations.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7462423803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The Impact on the Workforce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Robotics will change the nature of work, not necessarily eliminate it.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New job roles will emerge in robotics maintenance, programming and design.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Focus on reskilling initiatives and lifelong learning.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7462425925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Future Trends and Predictions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Increased collaboration between humans and robots (cobots).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Development of more versatile and adaptable robots.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Greater integration of robots into everyday life (smart homes, personal assistants).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7462427852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2025-05-17T06:14:13Z</dcterms:created>
  <dcterms:modified xsi:type="dcterms:W3CDTF">2025-05-17T06:14:13Z</dcterms:modified>
</cp:coreProperties>
</file>