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Understanding Pollution: A Global Crisis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3086100"/>
            <a:ext cx="8229600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Pollution degrades our environment, impacting human health and ecosystems.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Various forms exist: air, water, land, noise, and light pollution.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Addressing pollution requires global collaboration and sustainable practices.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7291195314.jpeg">    </p:cNvPr>
          <p:cNvPicPr>
            <a:picLocks noChangeAspect="1"/>
          </p:cNvPicPr>
          <p:nvPr/>
        </p:nvPicPr>
        <p:blipFill>
          <a:blip r:embed="rId1"/>
          <a:srcRect l="0" r="0" t="-137500" b="-13750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Sources and Types of Pollution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Industrial activities release harmful chemicals and greenhouse gases.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Agricultural runoff contaminates water sources with pesticides and fertilizers.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Improper waste disposal leads to land and water pollution, harming wildlife.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7291196483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The Impact of Pollution on Human Health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Air pollution causes respiratory illnesses, cardiovascular diseases, and cancer.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Water pollution leads to waterborne diseases and exposure to toxins.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Noise pollution contributes to stress, hearing loss, and sleep disturbances.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7291197728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Environmental Consequences of Pollution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Pollution disrupts ecosystems, leading to biodiversity loss and habitat destruction.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Climate change is accelerated by greenhouse gas emissions from pollution sources.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Acid rain damages forests, lakes, and soil, affecting plant and animal life.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7291199707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Solutions for a Cleaner Future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Promote renewable energy sources to reduce reliance on fossil fuels.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Implement stricter environmental regulations and enforce pollution control measures.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Encourage sustainable consumption and waste reduction practices.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Invest in research and development of innovative pollution-reduction technologies.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7291200148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2025-05-15T06:40:02Z</dcterms:created>
  <dcterms:modified xsi:type="dcterms:W3CDTF">2025-05-15T06:40:02Z</dcterms:modified>
</cp:coreProperties>
</file>