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E3A8A"/>
                </a:solidFill>
              </a:rPr>
              <a:t>Pollution: A Global Crisis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2057400"/>
            <a:ext cx="73152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1E3A8A"/>
                </a:solidFill>
              </a:rPr>
              <a:t>Pollution is a significant threat to human health and the environment.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1E3A8A"/>
                </a:solidFill>
              </a:rPr>
              <a:t>It contaminates air, water, and soil, affecting ecosystems and biodiversity.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1E3A8A"/>
                </a:solidFill>
              </a:rPr>
              <a:t>Addressing pollution requires global cooperation and sustainable practices.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E3A8A"/>
                </a:solidFill>
              </a:rPr>
              <a:t>Call to Action: Protect Our Planet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2057400"/>
            <a:ext cx="73152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1E3A8A"/>
                </a:solidFill>
              </a:rPr>
              <a:t>We all have a role to play in reducing pollution and protecting the environment.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1E3A8A"/>
                </a:solidFill>
              </a:rPr>
              <a:t>Support policies that promote clean energy and sustainable practices.</a:t>
            </a:r>
            <a:endParaRPr lang="en-US" sz="2400" dirty="0"/>
          </a:p>
          <a:p>
            <a:pPr algn="ctr" indent="0" marL="0">
              <a:buNone/>
            </a:pPr>
            <a:r>
              <a:rPr lang="en-US" sz="2400" dirty="0">
                <a:solidFill>
                  <a:srgbClr val="1E3A8A"/>
                </a:solidFill>
              </a:rPr>
              <a:t>Make conscious choices to reduce your environmental footprint and inspire others.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E3A8A"/>
                </a:solidFill>
              </a:rPr>
              <a:t>Air Pollution: A Silent Killer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Air pollution is caused by emissions from vehicles, industries, and burning of fossil fuels.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It leads to respiratory illnesses, cardiovascular diseases, and cancer.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Reducing air pollution requires cleaner energy sources and stricter emission controls.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6601871127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E3A8A"/>
                </a:solidFill>
              </a:rPr>
              <a:t>Water Pollution: Threat to Aquatic Life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Water pollution is caused by industrial discharge, agricultural runoff, and sewage.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It contaminates drinking water sources and harms aquatic ecosystems.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Effective wastewater treatment and responsible agricultural practices are crucial.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6601874400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E3A8A"/>
                </a:solidFill>
              </a:rPr>
              <a:t>Soil Pollution: Impact on Agriculture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Soil pollution results from pesticides, heavy metals, and improper waste disposal.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It reduces soil fertility, contaminates food crops, and harms soil organisms.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Promoting organic farming and safe waste management is essential.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6601879756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0F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E3A8A"/>
                </a:solidFill>
              </a:rPr>
              <a:t>Plastic Pollution: A Growing Problem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Plastic pollution is caused by excessive plastic production and improper disposal.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It accumulates in oceans, harming marine life and ecosystems.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Reducing plastic consumption, promoting recycling, and developing biodegradable alternatives are key.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6601883002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E3A8A"/>
                </a:solidFill>
              </a:rPr>
              <a:t>Impact on Human Health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Pollution exposure can lead to a variety of health problems, from respiratory issues to cancer.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Children, the elderly, and those with pre-existing conditions are most vulnerable.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Reducing pollution is critical for protecting public health.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6601886787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E3A8A"/>
                </a:solidFill>
              </a:rPr>
              <a:t>Economic Costs of Pollution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Pollution leads to increased healthcare costs, reduced agricultural productivity, and damage to ecosystems.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Clean-up efforts and remediation are expensive and time-consuming.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Investing in pollution prevention is economically sound in the long run.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6601890691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E3A8A"/>
                </a:solidFill>
              </a:rPr>
              <a:t>Solutions: Cleaner Energy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Transitioning to renewable energy sources like solar, wind, and hydro power.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Improving energy efficiency in buildings and transportation.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Investing in research and development of cleaner technologies.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6601892615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E3A8A"/>
                </a:solidFill>
              </a:rPr>
              <a:t>Solutions: Sustainable Practices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lIns="0" tIns="0" rIns="0" bIns="190500" rtlCol="0" anchor="ctr"/>
          <a:lstStyle/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Adopting sustainable agricultural practices to reduce fertilizer and pesticide use.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Promoting recycling and waste reduction programs.</a:t>
            </a:r>
            <a:endParaRPr lang="en-US" sz="1800" dirty="0"/>
          </a:p>
          <a:p>
            <a:pPr>
              <a:lnSpc>
                <a:spcPts val="150"/>
              </a:lnSpc>
              <a:spcBef>
                <a:spcPts val="500"/>
              </a:spcBef>
              <a:spcAft>
                <a:spcPts val="2000"/>
              </a:spcAft>
            </a:pPr>
            <a:r>
              <a:rPr lang="en-US" sz="1800" dirty="0">
                <a:solidFill>
                  <a:srgbClr val="1E3A8A"/>
                </a:solidFill>
              </a:rPr>
              <a:t>Encouraging responsible consumption and production patterns.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6601895129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2025-05-07T07:11:37Z</dcterms:created>
  <dcterms:modified xsi:type="dcterms:W3CDTF">2025-05-07T07:11:37Z</dcterms:modified>
</cp:coreProperties>
</file>