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057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Earth Day: Invest In Our Planet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Today's Focus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Understanding the Significance of Earth Day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Exploring Current Environmental Challenges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Inspiring Individual and Collective Action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Showcasing Innovative Sustainability Solutions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Environmental Challenges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Climate Change: Rising global temperatures and extreme weather events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Pollution: Air, water, and land contamination impacting ecosystems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Deforestation: Loss of biodiversity and carbon sinks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Resource Depletion: Overuse of natural resources like water and minerals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Taking Action: Big and Small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Reduce, Reuse, Recycle: Minimize waste and conserve resources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Sustainable Consumption: Choose eco-friendly products and services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Advocate for Change: Support policies that protect the environment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Community Involvement: Participate in local cleanups and initiatives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Investing in a Sustainable Future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Renewable Energy: Transitioning to cleaner energy sources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Green Technologies: Innovations for a more sustainable world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Circular Economy: Minimizing waste and maximizing resource utilization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Education and Awareness: Empowering future generations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666666"/>
                </a:solidFill>
              </a:rPr>
              <a:t>Join the movement: Every action counts!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2025-04-27T08:00:00Z</dcterms:created>
  <dcterms:modified xsi:type="dcterms:W3CDTF">2025-04-27T08:00:00Z</dcterms:modified>
</cp:coreProperties>
</file>