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generate ppt on pahalgam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Best Time to Visit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Summer (March-May): Pleasant weather for sightseeing and trekking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Autumn (September-November): Colorful foliage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Winter (December-February): Snow-covered landscapes for winter sports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Plan Your Pahalgam Adventure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Connectivity: Nearest airport is Srinagar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Accommodation: Range of hotels and guesthouses available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Things to remember: Pack appropriate clothing for the weather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Pahalgam: The Valley of Shepherds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Introduction to Pahalgam, Kashmir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Known for its breathtaking natural beauty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A popular tourist destination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Location and Geography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Situated in the Anantnag district of Jammu and Kashmir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Nestled at the confluence of the Lidder River and Sheshnag Lake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Surrounded by the towering Himalayas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A Trekker's Paradise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Base camp for the Amarnath Yatra pilgrimage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Kolahoi Glacier trek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Tarsar Marsar Lake trek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The Enchanting Lidder River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A major attraction in Pahalgam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Opportunities for white-water rafting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Picturesque riverside views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Betaab Valley: A Cinematic Wonder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Named after the Bollywood film 'Betaab'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Lush green meadows and dense pine forests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Ideal for picnics and nature walks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Aru Valley: A Scenic Escape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Another picturesque valley near Pahalgam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Starting point for treks to Kolahoi Glacier and Tarsar Marsar Lake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Horse riding opportunities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Chandanwari: Gateway to Amarnath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Starting point for the Amarnath Yatra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Snow-covered landscape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A holy site for Hindus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Local Culture and Cuisine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Experience the warm Kashmiri hospitality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Savor traditional Kashmiri dishes like Rogan Josh and Wazwan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666666"/>
                </a:solidFill>
              </a:rPr>
              <a:t>Shop for local handicrafts and souvenirs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2025-04-26T07:10:37Z</dcterms:created>
  <dcterms:modified xsi:type="dcterms:W3CDTF">2025-04-26T07:10:37Z</dcterms:modified>
</cp:coreProperties>
</file>