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057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The Suffocating Truth: Understanding Pollution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A Cleaner Future: Our Shared Responsibility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Collaborative efforts for a sustainable planet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Empowering future generations through education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Investing in research and innovation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Today's Journey: Unmasking the Pollutant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Defining Pollution and its various forms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Exploring the devastating impacts on our planet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Analyzing the primary sources contributing to the problem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Discussing effective solutions and preventative measures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What is Pollution?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Introduction of harmful substances into the environment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Disruption of natural ecosystems and biodiversity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Contamination of air, water, and land resources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A Planet Under Siege: Impacts of Pollution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Climate change acceleration and extreme weather events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Respiratory illnesses and other health problems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Damage to ecosystems and loss of biodiversity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Economic consequences and resource depletion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The Usual Suspects: Sources of Pollution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Industrial emissions and waste discharge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Vehicle exhaust and fossil fuel combustion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Agricultural runoff and pesticide use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Plastic pollution and improper waste management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Air Pollution: The Invisible Threat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Focus on smog, particulate matter, and ozone depletion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Health impacts and respiratory issues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Impact on visibility and air quality index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Water Pollution: A Crisis Below the Surface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Contamination of rivers, lakes, and oceans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Threats to marine life and water scarcity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Impact on human health and sanitation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Land Pollution: The Ground Beneath Our Feet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Soil degradation and contamination from waste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Impact on agriculture and food security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Landfill management and hazardous waste disposal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Combating Pollution: A Call to Action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Sustainable practices and green technologies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Policy changes and stricter regulations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Public awareness and individual responsibility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2025-04-27T06:57:08Z</dcterms:created>
  <dcterms:modified xsi:type="dcterms:W3CDTF">2025-04-27T06:57:08Z</dcterms:modified>
</cp:coreProperties>
</file>