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pollution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Individual Actions: Every Little Helps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Reduce, reuse, recycle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Conserving water and energy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Responsible consumption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 Cleaner Future: Our Shared Responsibility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Call to action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Collaborative efforts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Hope for a sustainable future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The Suffocating Truth: Understanding Pollution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What is pollution?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Types of pollution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Global impact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Air Pollution: A Breath of Trouble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Sources: Industrial emissions, vehicles, etc.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Health impacts: Respiratory diseases, cardiovascular issues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Environmental effects: Acid rain, smog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Water Pollution: Troubled Waters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Sources: Industrial waste, sewage, agricultural runoff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Impacts: Contaminated drinking water, marine life destruction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Ocean acidification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Land Pollution: The Ground Beneath Our Feet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Sources: Plastic waste, landfills, mining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Impacts: Soil degradation, groundwater contamination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Visual pollution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Noise Pollution: The Silent Killer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Sources: Traffic, construction, industrial activity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Impacts: Hearing loss, stress, sleep disturbance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Wildlife disruption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Light Pollution: Stealing the Night Sky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Sources: Excessive artificial light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Impacts: Disrupted ecosystems, sleep deprivation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Astronomical observation interference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The Domino Effect: Interconnectedness of Pollution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How different types of pollution influence each other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The global impact of local pollution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The concept of 'one planet'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Fighting Back: Solutions and Mitigation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Renewable energy sources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Sustainable waste management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Regulations and policies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2025-04-27T06:25:06Z</dcterms:created>
  <dcterms:modified xsi:type="dcterms:W3CDTF">2025-04-27T06:25:06Z</dcterms:modified>
</cp:coreProperties>
</file>