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Cybersecurity Landscape: An Introduction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Cybersecurity is the practice of protecting systems, networks, and data from digital attacks.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Threats are constantly evolving, requiring continuous adaptation and vigilance.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Importance spans individual privacy to national infrastructure security.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4828690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Staying Ahead: The Future of Cybersecurity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Cybersecurity threats are constantly evolving.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Emerging technologies like AI and blockchain offer new security solutions.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Continuous learning and adaptation are essential for staying ahead.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4855946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Common Cyber Threats: A Taxonomy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Malware: Viruses, worms, trojans designed to harm systems.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Phishing: Deceptive emails to steal credentials and information.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Ransomware: Encrypts data, demanding payment for its release.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483307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Understanding Vulnerabilities and Exploits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Vulnerabilities are weaknesses in software or hardware.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Exploits are methods to take advantage of vulnerabilities.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Regular patching and updates are crucial for mitigation.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4835660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Defense in Depth: A Layered Approach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Multiple layers of security measures to protect assets.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Includes firewalls, intrusion detection systems, and endpoint protection.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Even if one layer fails, others provide continued protection.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4838460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Importance of Strong Passwords and Authentication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Strong, unique passwords are the first line of defense.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Multi-factor authentication (MFA) adds an extra layer of security.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Password managers can help generate and store strong passwords.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484083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Data Encryption: Protecting Data at Rest and in Transit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Encryption transforms data into an unreadable format.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Protects data from unauthorized access even if compromised.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Essential for both data at rest (stored) and in transit (being sent).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484388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Network Security: Firewalls and Intrusion Detection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Firewalls control network traffic based on predefined rules.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Intrusion detection systems (IDS) monitor for suspicious activity.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Together, they provide a strong defense against network-based attacks.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484454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Incident Response: Planning and Execution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 well-defined incident response plan is crucial.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Includes identification, containment, eradication, and recovery.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Regularly test and update the plan to ensure effectiveness.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4847153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Security Awareness Training: Empowering Employees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Educate employees about cybersecurity threats and best practices.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Covers topics like phishing, social engineering, and password security.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Reduces the risk of human error and strengthens overall security posture.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4853231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2025-05-09T21:07:38Z</dcterms:created>
  <dcterms:modified xsi:type="dcterms:W3CDTF">2025-05-09T21:07:38Z</dcterms:modified>
</cp:coreProperties>
</file>