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Global Warming: Understanding the Basics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Rising Global Temperatures: Earth's average surface temperature has increased significantly.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Greenhouse Gas Effect: Gases trap heat, leading to a warmer planet.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Human Activities: Burning fossil fuels and deforestation are major contributors.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Impact on Weather: Leads to more frequent and intense heatwaves, droughts, and floods.</a:t>
            </a:r>
            <a:endParaRPr lang="en-US" sz="1800" dirty="0"/>
          </a:p>
        </p:txBody>
      </p:sp>
      <p:pic>
        <p:nvPicPr>
          <p:cNvPr id="4" name="Image 0" descr="D:\Batches\Project Training 2025\Presentify-project\backend\uploads\temp_174785620829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Observable Effects and Environmental Consequences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Melting Ice and Rising Sea Levels: Polar ice caps and glaciers are melting at an alarming rate.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Ocean Acidification: Increased CO2 absorption harms marine life.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Ecosystem Disruption: Changing climates affect species distribution and survival.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Extreme Weather Events: More hurricanes, wildfires, and severe storms are occurring.</a:t>
            </a:r>
            <a:endParaRPr lang="en-US" sz="1800" dirty="0"/>
          </a:p>
        </p:txBody>
      </p:sp>
      <p:pic>
        <p:nvPicPr>
          <p:cNvPr id="4" name="Image 0" descr="D:\Batches\Project Training 2025\Presentify-project\backend\uploads\temp_174785621150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Mitigation and Solutions: Taking Action Now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Reduce Greenhouse Gas Emissions: Transition to renewable energy sources (solar, wind).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Energy Efficiency: Improve building insulation and transportation 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Carbon Capture and Storage: Develop technologies to remove CO2 from the atmosphere.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Sustainable Practices: Promote sustainable agriculture and responsible consumption.</a:t>
            </a:r>
            <a:endParaRPr lang="en-US" sz="1800" dirty="0"/>
          </a:p>
        </p:txBody>
      </p:sp>
      <p:pic>
        <p:nvPicPr>
          <p:cNvPr id="4" name="Image 0" descr="D:\Batches\Project Training 2025\Presentify-project\backend\uploads\temp_174785621408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2025-05-21T19:36:54Z</dcterms:created>
  <dcterms:modified xsi:type="dcterms:W3CDTF">2025-05-21T19:36:54Z</dcterms:modified>
</cp:coreProperties>
</file>