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The Future of AI: A Glimpse into Tomorrow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3086100"/>
            <a:ext cx="82296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Artificial Intelligence is rapidly transforming every aspect of our lives.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This presentation explores key trends, challenges, and opportunities.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Prepare to explore the innovative landscape that AI is creating.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03785201.jpeg">    </p:cNvPr>
          <p:cNvPicPr>
            <a:picLocks noChangeAspect="1"/>
          </p:cNvPicPr>
          <p:nvPr/>
        </p:nvPicPr>
        <p:blipFill>
          <a:blip r:embed="rId1"/>
          <a:srcRect l="0" r="0" t="-137500" b="-13750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Thank You &amp; Q&amp;A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3086100"/>
            <a:ext cx="822960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AI is rapidly evolving; staying informed is key.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We're excited to see what the future holds.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Open for questions and discussion.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03806503.jpeg">    </p:cNvPr>
          <p:cNvPicPr>
            <a:picLocks noChangeAspect="1"/>
          </p:cNvPicPr>
          <p:nvPr/>
        </p:nvPicPr>
        <p:blipFill>
          <a:blip r:embed="rId1"/>
          <a:srcRect l="0" r="0" t="-137500" b="-13750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AI-Driven Automation: Redefining Work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Automation is extending beyond routine tasks to complex decision-making.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Impact on job markets requires proactive workforce adaptation and reskilling.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AI is enabling new forms of human-machine collaboration and augmentation.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03789558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Healthcare Revolution: AI in Medicine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AI is improving diagnostics, treatment planning, and drug discovery.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Personalized medicine powered by AI is becoming increasingly prevalent.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Ethical considerations surrounding data privacy and algorithmic bias are crucial.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03791404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AI and the Creative Arts: A New Era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AI tools are assisting artists in music, painting, and writing.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Generative AI models are creating novel and unique artistic expressions.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Debate continues on the role of AI as a collaborator versus a replacement.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03794596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The Rise of Edge AI: Decentralized Intelligence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Edge AI brings processing closer to the data source, improving speed and efficiency.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Enables real-time applications in autonomous vehicles, IoT devices, and robotics.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Reduces reliance on cloud infrastructure and enhances data privacy.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03797504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Ethical Considerations: Navigating the AI Landscape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Addressing biases in AI algorithms is critical for fairness and equity.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Ensuring transparency and explainability in AI decision-making processes.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Establishing robust regulatory frameworks to govern AI development and deployment.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03798673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AI and Cybersecurity: A Dual-Edged Sword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AI is enhancing threat detection and prevention in cybersecurity.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AI is also being used by attackers to create sophisticated cyber weapons.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The cybersecurity landscape is becoming an AI-driven arms race.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03801833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AI in Education: Transforming Learning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AI-powered personalized learning platforms are adapting to individual student needs.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AI tutors provide customized support and feedback.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Automation of administrative tasks frees up teachers' time for student interaction.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03804365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The Future of AI: Challenges and Opportunities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Addressing the skills gap in AI and related fields is crucial.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Promoting international collaboration and standardization in AI development.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Investing in research and development to unlock AI's full potential.</a:t>
            </a:r>
            <a:endParaRPr lang="en-US" sz="1800" dirty="0"/>
          </a:p>
        </p:txBody>
      </p:sp>
      <p:pic>
        <p:nvPicPr>
          <p:cNvPr id="4" name="Image 0" descr="C:\Users\divya\OneDrive\Desktop\Presentify-project\backend\uploads\temp_1747203805713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2025-05-14T06:23:27Z</dcterms:created>
  <dcterms:modified xsi:type="dcterms:W3CDTF">2025-05-14T06:23:27Z</dcterms:modified>
</cp:coreProperties>
</file>