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The Future of Robotics: A Glimpse into Tomorrow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3086100"/>
            <a:ext cx="82296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Robotics is rapidly evolving, impacting all aspects of life.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From automation to healthcare, robots are transforming industries.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Understanding these trends is crucial for preparing for the future.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290294267.jpeg">    </p:cNvPr>
          <p:cNvPicPr>
            <a:picLocks noChangeAspect="1"/>
          </p:cNvPicPr>
          <p:nvPr/>
        </p:nvPicPr>
        <p:blipFill>
          <a:blip r:embed="rId1"/>
          <a:srcRect l="0" r="0" t="-137500" b="-13750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Embracing the Robotic Revolution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3086100"/>
            <a:ext cx="82296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Robotics offers immense potential to improve our lives.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By addressing ethical concerns and investing in education, we can harness this potential.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The future of robotics is bright, full of innovation and opportunity.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290304428.jpeg">    </p:cNvPr>
          <p:cNvPicPr>
            <a:picLocks noChangeAspect="1"/>
          </p:cNvPicPr>
          <p:nvPr/>
        </p:nvPicPr>
        <p:blipFill>
          <a:blip r:embed="rId1"/>
          <a:srcRect l="0" r="0" t="-137500" b="-13750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Advancements in AI and Machine Learning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AI is enabling robots to learn, adapt, and solve complex problems.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Machine learning algorithms improve robot performance over time.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This leads to more autonomous and efficient robotic systems.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290294799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Robotics in Manufacturing: Automation Revolution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Robots are automating tasks, increasing efficiency and reducing costs.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Collaborative robots (cobots) work alongside humans safely.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The future of manufacturing is highly automated with advanced robotics.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290295632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Robotics in Healthcare: Precision and Care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Robotic surgery improves precision and reduces recovery times.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Robots assist with patient care, medication delivery, and sanitation.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AI-powered diagnostic robots provide faster and more accurate results.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290296749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Robotics in Logistics and Delivery: Efficiency and Speed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Robots automate warehouse operations, speeding up order fulfillment.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Autonomous delivery robots are transforming last-mile delivery.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Drones are being used for package delivery and inventory management.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290298016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Robotics in Exploration: Reaching New Frontiers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Robots explore space, underwater, and other hazardous environments.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They collect data, perform experiments, and build infrastructure.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Robotics enables us to explore places that are inaccessible to humans.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290299784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Ethical Considerations and Challenges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Job displacement due to automation raises ethical concerns.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Ensuring safety and security in robotic systems is paramount.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Addressing bias in AI algorithms is crucial for fairness.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290300403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The Role of Education and Training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Developing skills in robotics, AI, and related fields is essential.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Educational programs need to adapt to the changing demands.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Lifelong learning is crucial for navigating the future of work.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290301672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Key Trends Shaping the Future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Human-robot collaboration will become more common.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Robots will be more personalized and adaptable to individual needs.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Cloud robotics will enable greater connectivity and intelligence.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290303049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2025-05-15T06:25:05Z</dcterms:created>
  <dcterms:modified xsi:type="dcterms:W3CDTF">2025-05-15T06:25:05Z</dcterms:modified>
</cp:coreProperties>
</file>