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Understanding Pollution: A Global Crisis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Pollution harms human health, ecosystems, and economies worldwide.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Various forms exist: air, water, land, noise, and light pollution.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Urgent action is needed to mitigate its devastating impacts.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808918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Air Pollution: A Breath of Fresh Air?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Sources include vehicle emissions, industrial activities, and burning fossil fuels.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Contributes to respiratory illnesses, cardiovascular diseases, and cancer.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Solutions involve cleaner energy, public transport, and emission controls.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810247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Water Pollution: A Dying Resource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Industrial waste, agricultural runoff, and sewage contaminate water sources.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Harms aquatic life, pollutes drinking water, and disrupts ecosystems.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Effective wastewater treatment, responsible farming, and regulations are essential.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815310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Land Pollution: A Buried Problem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Causes include improper waste disposal, mining activities, and chemical spills.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Contaminates soil, pollutes groundwater, and harms plant and animal life.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Promote reduce, reuse, recycle, responsible waste management, and remediation efforts.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815745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Taking Action: Towards a Cleaner Future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Support policies that promote sustainability and environmental protection.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Reduce your environmental footprint through conscious choices.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Educate others and advocate for change in your community.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90817284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2025-05-15T06:33:39Z</dcterms:created>
  <dcterms:modified xsi:type="dcterms:W3CDTF">2025-05-15T06:33:39Z</dcterms:modified>
</cp:coreProperties>
</file>