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Pollution: A Global Crisis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057400"/>
            <a:ext cx="73152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Pollution degrades our environment and threatens all life.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Multiple forms, each with unique sources and impacts.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Urgent action is needed to mitigate its devastating effects.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Call to Action: Protecting Our Planet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057400"/>
            <a:ext cx="73152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Educate yourself and others about pollution issues.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Support policies that promote environmental sustainability.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Make conscious choices to reduce your environmental footprint.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Air Pollution: A Breath of Poison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Sources include vehicles, factories, and power plants.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Harmful to respiratory health, cardiovascular system and causes cancer.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Contributes to acid rain, smog, and climate change.</a:t>
            </a:r>
            <a:endParaRPr lang="en-US" sz="1800" dirty="0"/>
          </a:p>
        </p:txBody>
      </p:sp>
      <p:pic>
        <p:nvPicPr>
          <p:cNvPr id="4" name="Image 0" descr="C:\Users\Devanshi\OneDrive\Desktop\Presentify-project\backend\uploads\temp_174668392306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Water Pollution: Tainted Waters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Agricultural runoff, industrial waste, and sewage contaminate water sources.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Threatens aquatic life and human health via drinking water.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Plastic pollution in oceans is a growing crisis.</a:t>
            </a:r>
            <a:endParaRPr lang="en-US" sz="1800" dirty="0"/>
          </a:p>
        </p:txBody>
      </p:sp>
      <p:pic>
        <p:nvPicPr>
          <p:cNvPr id="4" name="Image 0" descr="C:\Users\Devanshi\OneDrive\Desktop\Presentify-project\backend\uploads\temp_174668392442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Land Pollution: A Growing Waste Problem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Improper waste disposal leads to soil contamination and groundwater pollution.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Deforestation, mining, and construction contribute to land degradation.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Harmful to ecosystems and agriculture.</a:t>
            </a:r>
            <a:endParaRPr lang="en-US" sz="1800" dirty="0"/>
          </a:p>
        </p:txBody>
      </p:sp>
      <p:pic>
        <p:nvPicPr>
          <p:cNvPr id="4" name="Image 0" descr="C:\Users\Devanshi\OneDrive\Desktop\Presentify-project\backend\uploads\temp_174668392694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Noise Pollution: The Silent Killer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Traffic, construction, and industrial activities generate excessive noise.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Can cause hearing loss, stress, and sleep disturbances.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Affects wildlife by disrupting communication and behavior.</a:t>
            </a:r>
            <a:endParaRPr lang="en-US" sz="1800" dirty="0"/>
          </a:p>
        </p:txBody>
      </p:sp>
      <p:pic>
        <p:nvPicPr>
          <p:cNvPr id="4" name="Image 0" descr="C:\Users\Devanshi\OneDrive\Desktop\Presentify-project\backend\uploads\temp_174668393056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Sources of Pollution: Pinpointing the Culprits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Industry: Manufacturing, mining, and energy production.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Agriculture: Fertilizers, pesticides, and animal waste.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Transportation: Vehicles, ships, and airplanes.</a:t>
            </a:r>
            <a:endParaRPr lang="en-US" sz="1800" dirty="0"/>
          </a:p>
        </p:txBody>
      </p:sp>
      <p:pic>
        <p:nvPicPr>
          <p:cNvPr id="4" name="Image 0" descr="C:\Users\Devanshi\OneDrive\Desktop\Presentify-project\backend\uploads\temp_1746683932034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Impacts on Human Health: A Grave Threat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Respiratory diseases, cancer, and cardiovascular problems.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Neurological damage, developmental issues, and reproductive problems.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Disproportionately affects vulnerable populations.</a:t>
            </a:r>
            <a:endParaRPr lang="en-US" sz="1800" dirty="0"/>
          </a:p>
        </p:txBody>
      </p:sp>
      <p:pic>
        <p:nvPicPr>
          <p:cNvPr id="4" name="Image 0" descr="C:\Users\Devanshi\OneDrive\Desktop\Presentify-project\backend\uploads\temp_174668393620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Environmental Consequences: Devastating Loss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Loss of biodiversity and ecosystem disruption.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Climate change acceleration and extreme weather events.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Water scarcity, soil degradation, and deforestation.</a:t>
            </a:r>
            <a:endParaRPr lang="en-US" sz="1800" dirty="0"/>
          </a:p>
        </p:txBody>
      </p:sp>
      <p:pic>
        <p:nvPicPr>
          <p:cNvPr id="4" name="Image 0" descr="C:\Users\Devanshi\OneDrive\Desktop\Presentify-project\backend\uploads\temp_174668394252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Solutions: A Path to a Cleaner Future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Reduce, reuse, and recycle to minimize waste generation.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Transition to renewable energy sources to combat air pollution.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Implement stricter environmental regulations and enforce them effectively.</a:t>
            </a:r>
            <a:endParaRPr lang="en-US" sz="1800" dirty="0"/>
          </a:p>
        </p:txBody>
      </p:sp>
      <p:pic>
        <p:nvPicPr>
          <p:cNvPr id="4" name="Image 0" descr="C:\Users\Devanshi\OneDrive\Desktop\Presentify-project\backend\uploads\temp_174668394338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2025-05-08T05:59:04Z</dcterms:created>
  <dcterms:modified xsi:type="dcterms:W3CDTF">2025-05-08T05:59:04Z</dcterms:modified>
</cp:coreProperties>
</file>