
<file path=[Content_Types].xml><?xml version="1.0" encoding="utf-8"?>
<Types xmlns="http://schemas.openxmlformats.org/package/2006/content-types">
  <Override PartName="/_rels/.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notesSlide18.xml" ContentType="application/vnd.openxmlformats-officedocument.presentationml.notesSlide+xml"/>
  <Override PartName="/ppt/notesSlides/notesSlide5.xml" ContentType="application/vnd.openxmlformats-officedocument.presentationml.notesSlide+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wmf" ContentType="image/x-wmf"/>
  <Override PartName="/ppt/media/image8.png" ContentType="image/png"/>
  <Override PartName="/ppt/media/image10.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solidFill>
                  <a:srgbClr val="000000"/>
                </a:solidFill>
                <a:uFill>
                  <a:solidFill>
                    <a:srgbClr val="ffffff"/>
                  </a:solidFill>
                </a:uFill>
                <a:latin typeface="Arial"/>
              </a:rPr>
              <a:t>Click to edit the notes format</a:t>
            </a:r>
            <a:endParaRPr b="0" lang="en-IN" sz="2000" spc="-1" strike="noStrike">
              <a:solidFill>
                <a:srgbClr val="000000"/>
              </a:solidFill>
              <a:uFill>
                <a:solidFill>
                  <a:srgbClr val="ffffff"/>
                </a:solidFill>
              </a:uFill>
              <a:latin typeface="Arial"/>
            </a:endParaRPr>
          </a:p>
        </p:txBody>
      </p:sp>
      <p:sp>
        <p:nvSpPr>
          <p:cNvPr id="151" name="PlaceHolder 2"/>
          <p:cNvSpPr>
            <a:spLocks noGrp="1"/>
          </p:cNvSpPr>
          <p:nvPr>
            <p:ph type="hdr"/>
          </p:nvPr>
        </p:nvSpPr>
        <p:spPr>
          <a:xfrm>
            <a:off x="0" y="0"/>
            <a:ext cx="3280680" cy="534240"/>
          </a:xfrm>
          <a:prstGeom prst="rect">
            <a:avLst/>
          </a:prstGeom>
        </p:spPr>
        <p:txBody>
          <a:bodyPr lIns="0" rIns="0" tIns="0" bIns="0"/>
          <a:p>
            <a:r>
              <a:rPr b="0" lang="en-IN" sz="1400" spc="-1" strike="noStrike">
                <a:solidFill>
                  <a:srgbClr val="000000"/>
                </a:solidFill>
                <a:uFill>
                  <a:solidFill>
                    <a:srgbClr val="ffffff"/>
                  </a:solidFill>
                </a:uFill>
                <a:latin typeface="Times New Roman"/>
              </a:rPr>
              <a:t> </a:t>
            </a:r>
            <a:endParaRPr b="0" lang="en-IN" sz="1400" spc="-1" strike="noStrike">
              <a:solidFill>
                <a:srgbClr val="000000"/>
              </a:solidFill>
              <a:uFill>
                <a:solidFill>
                  <a:srgbClr val="ffffff"/>
                </a:solidFill>
              </a:uFill>
              <a:latin typeface="Times New Roman"/>
            </a:endParaRPr>
          </a:p>
        </p:txBody>
      </p:sp>
      <p:sp>
        <p:nvSpPr>
          <p:cNvPr id="152" name="PlaceHolder 3"/>
          <p:cNvSpPr>
            <a:spLocks noGrp="1"/>
          </p:cNvSpPr>
          <p:nvPr>
            <p:ph type="dt"/>
          </p:nvPr>
        </p:nvSpPr>
        <p:spPr>
          <a:xfrm>
            <a:off x="4278960" y="0"/>
            <a:ext cx="3280680" cy="534240"/>
          </a:xfrm>
          <a:prstGeom prst="rect">
            <a:avLst/>
          </a:prstGeom>
        </p:spPr>
        <p:txBody>
          <a:bodyPr lIns="0" rIns="0" tIns="0" bIns="0"/>
          <a:p>
            <a:pPr algn="r"/>
            <a:r>
              <a:rPr b="0" lang="en-IN" sz="1400" spc="-1" strike="noStrike">
                <a:solidFill>
                  <a:srgbClr val="000000"/>
                </a:solidFill>
                <a:uFill>
                  <a:solidFill>
                    <a:srgbClr val="ffffff"/>
                  </a:solidFill>
                </a:uFill>
                <a:latin typeface="Times New Roman"/>
              </a:rPr>
              <a:t> </a:t>
            </a:r>
            <a:endParaRPr b="0" lang="en-IN" sz="1400" spc="-1" strike="noStrike">
              <a:solidFill>
                <a:srgbClr val="000000"/>
              </a:solidFill>
              <a:uFill>
                <a:solidFill>
                  <a:srgbClr val="ffffff"/>
                </a:solidFill>
              </a:uFill>
              <a:latin typeface="Times New Roman"/>
            </a:endParaRPr>
          </a:p>
        </p:txBody>
      </p:sp>
      <p:sp>
        <p:nvSpPr>
          <p:cNvPr id="153" name="PlaceHolder 4"/>
          <p:cNvSpPr>
            <a:spLocks noGrp="1"/>
          </p:cNvSpPr>
          <p:nvPr>
            <p:ph type="ftr"/>
          </p:nvPr>
        </p:nvSpPr>
        <p:spPr>
          <a:xfrm>
            <a:off x="0" y="10157400"/>
            <a:ext cx="3280680" cy="534240"/>
          </a:xfrm>
          <a:prstGeom prst="rect">
            <a:avLst/>
          </a:prstGeom>
        </p:spPr>
        <p:txBody>
          <a:bodyPr lIns="0" rIns="0" tIns="0" bIns="0" anchor="b"/>
          <a:p>
            <a:r>
              <a:rPr b="0" lang="en-IN" sz="1400" spc="-1" strike="noStrike">
                <a:solidFill>
                  <a:srgbClr val="000000"/>
                </a:solidFill>
                <a:uFill>
                  <a:solidFill>
                    <a:srgbClr val="ffffff"/>
                  </a:solidFill>
                </a:uFill>
                <a:latin typeface="Times New Roman"/>
              </a:rPr>
              <a:t> </a:t>
            </a:r>
            <a:endParaRPr b="0" lang="en-IN" sz="1400" spc="-1" strike="noStrike">
              <a:solidFill>
                <a:srgbClr val="000000"/>
              </a:solidFill>
              <a:uFill>
                <a:solidFill>
                  <a:srgbClr val="ffffff"/>
                </a:solidFill>
              </a:uFill>
              <a:latin typeface="Times New Roman"/>
            </a:endParaRPr>
          </a:p>
        </p:txBody>
      </p:sp>
      <p:sp>
        <p:nvSpPr>
          <p:cNvPr id="154" name="PlaceHolder 5"/>
          <p:cNvSpPr>
            <a:spLocks noGrp="1"/>
          </p:cNvSpPr>
          <p:nvPr>
            <p:ph type="sldNum"/>
          </p:nvPr>
        </p:nvSpPr>
        <p:spPr>
          <a:xfrm>
            <a:off x="4278960" y="10157400"/>
            <a:ext cx="3280680" cy="534240"/>
          </a:xfrm>
          <a:prstGeom prst="rect">
            <a:avLst/>
          </a:prstGeom>
        </p:spPr>
        <p:txBody>
          <a:bodyPr lIns="0" rIns="0" tIns="0" bIns="0" anchor="b"/>
          <a:p>
            <a:pPr algn="r"/>
            <a:fld id="{CDBBE9F4-5D42-40DF-A98D-B5432C0D8FE5}" type="slidenum">
              <a:rPr b="0" lang="en-IN" sz="1400" spc="-1" strike="noStrike">
                <a:solidFill>
                  <a:srgbClr val="000000"/>
                </a:solidFill>
                <a:uFill>
                  <a:solidFill>
                    <a:srgbClr val="ffffff"/>
                  </a:solidFill>
                </a:uFill>
                <a:latin typeface="Times New Roman"/>
              </a:rPr>
              <a:t>1</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body"/>
          </p:nvPr>
        </p:nvSpPr>
        <p:spPr>
          <a:xfrm>
            <a:off x="685800" y="4343400"/>
            <a:ext cx="5486040" cy="411444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228" name="TextShape 2"/>
          <p:cNvSpPr txBox="1"/>
          <p:nvPr/>
        </p:nvSpPr>
        <p:spPr>
          <a:xfrm>
            <a:off x="3884760" y="8685360"/>
            <a:ext cx="2971440" cy="456840"/>
          </a:xfrm>
          <a:prstGeom prst="rect">
            <a:avLst/>
          </a:prstGeom>
          <a:noFill/>
          <a:ln>
            <a:noFill/>
          </a:ln>
        </p:spPr>
        <p:txBody>
          <a:bodyPr anchor="b"/>
          <a:p>
            <a:pPr algn="r">
              <a:lnSpc>
                <a:spcPct val="100000"/>
              </a:lnSpc>
            </a:pPr>
            <a:fld id="{B009C6AC-4FB9-407E-85A4-A4CAD801F6E6}" type="slidenum">
              <a:rPr b="0" lang="en-IN" sz="1200" spc="-1" strike="noStrike">
                <a:solidFill>
                  <a:srgbClr val="000000"/>
                </a:solidFill>
                <a:uFill>
                  <a:solidFill>
                    <a:srgbClr val="ffffff"/>
                  </a:solidFill>
                </a:uFill>
                <a:latin typeface="+mn-lt"/>
                <a:ea typeface="+mn-ea"/>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body"/>
          </p:nvPr>
        </p:nvSpPr>
        <p:spPr>
          <a:xfrm>
            <a:off x="685800" y="4343400"/>
            <a:ext cx="5486040" cy="411444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226" name="TextShape 2"/>
          <p:cNvSpPr txBox="1"/>
          <p:nvPr/>
        </p:nvSpPr>
        <p:spPr>
          <a:xfrm>
            <a:off x="3884760" y="8685360"/>
            <a:ext cx="2971440" cy="456840"/>
          </a:xfrm>
          <a:prstGeom prst="rect">
            <a:avLst/>
          </a:prstGeom>
          <a:noFill/>
          <a:ln>
            <a:noFill/>
          </a:ln>
        </p:spPr>
        <p:txBody>
          <a:bodyPr anchor="b"/>
          <a:p>
            <a:pPr algn="r">
              <a:lnSpc>
                <a:spcPct val="100000"/>
              </a:lnSpc>
            </a:pPr>
            <a:fld id="{ACB24A1F-F414-42D9-97B8-E38CADEC09E4}" type="slidenum">
              <a:rPr b="0" lang="en-IN" sz="1200" spc="-1" strike="noStrike">
                <a:solidFill>
                  <a:srgbClr val="000000"/>
                </a:solidFill>
                <a:uFill>
                  <a:solidFill>
                    <a:srgbClr val="ffffff"/>
                  </a:solidFill>
                </a:uFill>
                <a:latin typeface="+mn-lt"/>
                <a:ea typeface="+mn-ea"/>
              </a:rPr>
              <a:t>&lt;number&gt;</a:t>
            </a:fld>
            <a:endParaRPr b="0" lang="en-IN"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49" name="PlaceHolder 2"/>
          <p:cNvSpPr>
            <a:spLocks noGrp="1"/>
          </p:cNvSpPr>
          <p:nvPr>
            <p:ph type="body"/>
          </p:nvPr>
        </p:nvSpPr>
        <p:spPr>
          <a:xfrm>
            <a:off x="457200" y="160020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50" name="PlaceHolder 3"/>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52"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53"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54"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55" name="PlaceHolder 5"/>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57"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58" name="PlaceHolder 3"/>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pic>
        <p:nvPicPr>
          <p:cNvPr id="59" name="" descr=""/>
          <p:cNvPicPr/>
          <p:nvPr/>
        </p:nvPicPr>
        <p:blipFill>
          <a:blip r:embed="rId2"/>
          <a:stretch/>
        </p:blipFill>
        <p:spPr>
          <a:xfrm>
            <a:off x="1136880" y="1599840"/>
            <a:ext cx="6107760" cy="4873320"/>
          </a:xfrm>
          <a:prstGeom prst="rect">
            <a:avLst/>
          </a:prstGeom>
          <a:ln>
            <a:noFill/>
          </a:ln>
        </p:spPr>
      </p:pic>
      <p:pic>
        <p:nvPicPr>
          <p:cNvPr id="60" name="" descr=""/>
          <p:cNvPicPr/>
          <p:nvPr/>
        </p:nvPicPr>
        <p:blipFill>
          <a:blip r:embed="rId3"/>
          <a:stretch/>
        </p:blipFill>
        <p:spPr>
          <a:xfrm>
            <a:off x="1136880" y="1599840"/>
            <a:ext cx="6107760" cy="48733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73" name="PlaceHolder 2"/>
          <p:cNvSpPr>
            <a:spLocks noGrp="1"/>
          </p:cNvSpPr>
          <p:nvPr>
            <p:ph type="subTitle"/>
          </p:nvPr>
        </p:nvSpPr>
        <p:spPr>
          <a:xfrm>
            <a:off x="457200" y="1600200"/>
            <a:ext cx="7467120" cy="48733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75"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77"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78" name="PlaceHolder 3"/>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0" name="PlaceHolder 1"/>
          <p:cNvSpPr>
            <a:spLocks noGrp="1"/>
          </p:cNvSpPr>
          <p:nvPr>
            <p:ph type="subTitle"/>
          </p:nvPr>
        </p:nvSpPr>
        <p:spPr>
          <a:xfrm>
            <a:off x="457200" y="274680"/>
            <a:ext cx="746712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82"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83" name="PlaceHolder 3"/>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84" name="PlaceHolder 4"/>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28" name="PlaceHolder 2"/>
          <p:cNvSpPr>
            <a:spLocks noGrp="1"/>
          </p:cNvSpPr>
          <p:nvPr>
            <p:ph type="subTitle"/>
          </p:nvPr>
        </p:nvSpPr>
        <p:spPr>
          <a:xfrm>
            <a:off x="457200" y="1600200"/>
            <a:ext cx="7467120" cy="48733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86"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87"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88"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90"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91"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92" name="PlaceHolder 4"/>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94" name="PlaceHolder 2"/>
          <p:cNvSpPr>
            <a:spLocks noGrp="1"/>
          </p:cNvSpPr>
          <p:nvPr>
            <p:ph type="body"/>
          </p:nvPr>
        </p:nvSpPr>
        <p:spPr>
          <a:xfrm>
            <a:off x="457200" y="160020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95" name="PlaceHolder 3"/>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97"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98"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99"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00" name="PlaceHolder 5"/>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102"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03" name="PlaceHolder 3"/>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pic>
        <p:nvPicPr>
          <p:cNvPr id="104" name="" descr=""/>
          <p:cNvPicPr/>
          <p:nvPr/>
        </p:nvPicPr>
        <p:blipFill>
          <a:blip r:embed="rId2"/>
          <a:stretch/>
        </p:blipFill>
        <p:spPr>
          <a:xfrm>
            <a:off x="1136880" y="1599840"/>
            <a:ext cx="6107760" cy="4873320"/>
          </a:xfrm>
          <a:prstGeom prst="rect">
            <a:avLst/>
          </a:prstGeom>
          <a:ln>
            <a:noFill/>
          </a:ln>
        </p:spPr>
      </p:pic>
      <p:pic>
        <p:nvPicPr>
          <p:cNvPr id="105" name="" descr=""/>
          <p:cNvPicPr/>
          <p:nvPr/>
        </p:nvPicPr>
        <p:blipFill>
          <a:blip r:embed="rId3"/>
          <a:stretch/>
        </p:blipFill>
        <p:spPr>
          <a:xfrm>
            <a:off x="1136880" y="1599840"/>
            <a:ext cx="6107760" cy="48733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117" name="PlaceHolder 2"/>
          <p:cNvSpPr>
            <a:spLocks noGrp="1"/>
          </p:cNvSpPr>
          <p:nvPr>
            <p:ph type="subTitle"/>
          </p:nvPr>
        </p:nvSpPr>
        <p:spPr>
          <a:xfrm>
            <a:off x="457200" y="1600200"/>
            <a:ext cx="7467120" cy="48733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119"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121"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22" name="PlaceHolder 3"/>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30"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74680"/>
            <a:ext cx="746712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126"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27" name="PlaceHolder 3"/>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28" name="PlaceHolder 4"/>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130"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31"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32"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134"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35"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36" name="PlaceHolder 4"/>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138" name="PlaceHolder 2"/>
          <p:cNvSpPr>
            <a:spLocks noGrp="1"/>
          </p:cNvSpPr>
          <p:nvPr>
            <p:ph type="body"/>
          </p:nvPr>
        </p:nvSpPr>
        <p:spPr>
          <a:xfrm>
            <a:off x="457200" y="160020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39" name="PlaceHolder 3"/>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141"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42"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43"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44" name="PlaceHolder 5"/>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146" name="PlaceHolder 2"/>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147" name="PlaceHolder 3"/>
          <p:cNvSpPr>
            <a:spLocks noGrp="1"/>
          </p:cNvSpPr>
          <p:nvPr>
            <p:ph type="body"/>
          </p:nvPr>
        </p:nvSpPr>
        <p:spPr>
          <a:xfrm>
            <a:off x="457200" y="1600200"/>
            <a:ext cx="74671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pic>
        <p:nvPicPr>
          <p:cNvPr id="148" name="" descr=""/>
          <p:cNvPicPr/>
          <p:nvPr/>
        </p:nvPicPr>
        <p:blipFill>
          <a:blip r:embed="rId2"/>
          <a:stretch/>
        </p:blipFill>
        <p:spPr>
          <a:xfrm>
            <a:off x="1136880" y="1599840"/>
            <a:ext cx="6107760" cy="4873320"/>
          </a:xfrm>
          <a:prstGeom prst="rect">
            <a:avLst/>
          </a:prstGeom>
          <a:ln>
            <a:noFill/>
          </a:ln>
        </p:spPr>
      </p:pic>
      <p:pic>
        <p:nvPicPr>
          <p:cNvPr id="149" name="" descr=""/>
          <p:cNvPicPr/>
          <p:nvPr/>
        </p:nvPicPr>
        <p:blipFill>
          <a:blip r:embed="rId3"/>
          <a:stretch/>
        </p:blipFill>
        <p:spPr>
          <a:xfrm>
            <a:off x="1136880" y="1599840"/>
            <a:ext cx="6107760" cy="48733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32"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33" name="PlaceHolder 3"/>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457200" y="274680"/>
            <a:ext cx="746712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37"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38" name="PlaceHolder 3"/>
          <p:cNvSpPr>
            <a:spLocks noGrp="1"/>
          </p:cNvSpPr>
          <p:nvPr>
            <p:ph type="body"/>
          </p:nvPr>
        </p:nvSpPr>
        <p:spPr>
          <a:xfrm>
            <a:off x="45720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39" name="PlaceHolder 4"/>
          <p:cNvSpPr>
            <a:spLocks noGrp="1"/>
          </p:cNvSpPr>
          <p:nvPr>
            <p:ph type="body"/>
          </p:nvPr>
        </p:nvSpPr>
        <p:spPr>
          <a:xfrm>
            <a:off x="428364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41" name="PlaceHolder 2"/>
          <p:cNvSpPr>
            <a:spLocks noGrp="1"/>
          </p:cNvSpPr>
          <p:nvPr>
            <p:ph type="body"/>
          </p:nvPr>
        </p:nvSpPr>
        <p:spPr>
          <a:xfrm>
            <a:off x="457200" y="1600200"/>
            <a:ext cx="3643920" cy="48733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42"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43" name="PlaceHolder 4"/>
          <p:cNvSpPr>
            <a:spLocks noGrp="1"/>
          </p:cNvSpPr>
          <p:nvPr>
            <p:ph type="body"/>
          </p:nvPr>
        </p:nvSpPr>
        <p:spPr>
          <a:xfrm>
            <a:off x="4283640" y="414612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7467120" cy="1142640"/>
          </a:xfrm>
          <a:prstGeom prst="rect">
            <a:avLst/>
          </a:prstGeom>
        </p:spPr>
        <p:txBody>
          <a:bodyPr lIns="0" rIns="0" tIns="0" bIns="0" anchor="ctr"/>
          <a:p>
            <a:endParaRPr b="0" lang="en-US" sz="1800" spc="-1" strike="noStrike">
              <a:solidFill>
                <a:srgbClr val="000000"/>
              </a:solidFill>
              <a:uFill>
                <a:solidFill>
                  <a:srgbClr val="ffffff"/>
                </a:solidFill>
              </a:uFill>
              <a:latin typeface="Century Schoolbook"/>
            </a:endParaRPr>
          </a:p>
        </p:txBody>
      </p:sp>
      <p:sp>
        <p:nvSpPr>
          <p:cNvPr id="45" name="PlaceHolder 2"/>
          <p:cNvSpPr>
            <a:spLocks noGrp="1"/>
          </p:cNvSpPr>
          <p:nvPr>
            <p:ph type="body"/>
          </p:nvPr>
        </p:nvSpPr>
        <p:spPr>
          <a:xfrm>
            <a:off x="45720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46" name="PlaceHolder 3"/>
          <p:cNvSpPr>
            <a:spLocks noGrp="1"/>
          </p:cNvSpPr>
          <p:nvPr>
            <p:ph type="body"/>
          </p:nvPr>
        </p:nvSpPr>
        <p:spPr>
          <a:xfrm>
            <a:off x="4283640" y="1600200"/>
            <a:ext cx="36439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
        <p:nvSpPr>
          <p:cNvPr id="47" name="PlaceHolder 4"/>
          <p:cNvSpPr>
            <a:spLocks noGrp="1"/>
          </p:cNvSpPr>
          <p:nvPr>
            <p:ph type="body"/>
          </p:nvPr>
        </p:nvSpPr>
        <p:spPr>
          <a:xfrm>
            <a:off x="457200" y="4146120"/>
            <a:ext cx="7467120" cy="2324520"/>
          </a:xfrm>
          <a:prstGeom prst="rect">
            <a:avLst/>
          </a:prstGeom>
        </p:spPr>
        <p:txBody>
          <a:bodyPr lIns="0" rIns="0" tIns="0" bIns="0"/>
          <a:p>
            <a:endParaRPr b="0" lang="en-US" sz="2400" spc="-1" strike="noStrike">
              <a:solidFill>
                <a:srgbClr val="000000"/>
              </a:solidFill>
              <a:uFill>
                <a:solidFill>
                  <a:srgbClr val="ffffff"/>
                </a:solidFill>
              </a:uFill>
              <a:latin typeface="Century School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8762760" y="0"/>
            <a:ext cx="360" cy="6858000"/>
          </a:xfrm>
          <a:prstGeom prst="line">
            <a:avLst/>
          </a:prstGeom>
          <a:ln w="38160">
            <a:solidFill>
              <a:schemeClr val="accent1">
                <a:tint val="60000"/>
                <a:alpha val="93000"/>
              </a:schemeClr>
            </a:solidFill>
            <a:round/>
          </a:ln>
        </p:spPr>
        <p:style>
          <a:lnRef idx="0"/>
          <a:fillRef idx="0"/>
          <a:effectRef idx="0"/>
          <a:fontRef idx="minor"/>
        </p:style>
      </p:sp>
      <p:sp>
        <p:nvSpPr>
          <p:cNvPr id="1" name="Line 2"/>
          <p:cNvSpPr/>
          <p:nvPr/>
        </p:nvSpPr>
        <p:spPr>
          <a:xfrm>
            <a:off x="75960" y="0"/>
            <a:ext cx="360" cy="6858000"/>
          </a:xfrm>
          <a:prstGeom prst="line">
            <a:avLst/>
          </a:prstGeom>
          <a:ln w="57240">
            <a:solidFill>
              <a:schemeClr val="accent1">
                <a:tint val="60000"/>
              </a:schemeClr>
            </a:solidFill>
            <a:round/>
          </a:ln>
        </p:spPr>
        <p:style>
          <a:lnRef idx="0"/>
          <a:fillRef idx="0"/>
          <a:effectRef idx="0"/>
          <a:fontRef idx="minor"/>
        </p:style>
      </p:sp>
      <p:sp>
        <p:nvSpPr>
          <p:cNvPr id="2" name="Line 3"/>
          <p:cNvSpPr/>
          <p:nvPr/>
        </p:nvSpPr>
        <p:spPr>
          <a:xfrm>
            <a:off x="8991360" y="0"/>
            <a:ext cx="360" cy="6858000"/>
          </a:xfrm>
          <a:prstGeom prst="line">
            <a:avLst/>
          </a:prstGeom>
          <a:ln w="19080">
            <a:solidFill>
              <a:schemeClr val="accent1"/>
            </a:solidFill>
            <a:round/>
          </a:ln>
        </p:spPr>
        <p:style>
          <a:lnRef idx="0"/>
          <a:fillRef idx="0"/>
          <a:effectRef idx="0"/>
          <a:fontRef idx="minor"/>
        </p:style>
      </p:sp>
      <p:sp>
        <p:nvSpPr>
          <p:cNvPr id="3" name="CustomShape 4" hidden="1"/>
          <p:cNvSpPr/>
          <p:nvPr/>
        </p:nvSpPr>
        <p:spPr>
          <a:xfrm>
            <a:off x="8839080" y="0"/>
            <a:ext cx="304560" cy="6857640"/>
          </a:xfrm>
          <a:prstGeom prst="rect">
            <a:avLst/>
          </a:prstGeom>
          <a:solidFill>
            <a:schemeClr val="accent1">
              <a:tint val="60000"/>
              <a:alpha val="87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Line 5"/>
          <p:cNvSpPr/>
          <p:nvPr/>
        </p:nvSpPr>
        <p:spPr>
          <a:xfrm>
            <a:off x="8915400" y="0"/>
            <a:ext cx="360" cy="6858000"/>
          </a:xfrm>
          <a:prstGeom prst="line">
            <a:avLst/>
          </a:prstGeom>
          <a:ln w="9360">
            <a:solidFill>
              <a:schemeClr val="accent1"/>
            </a:solidFill>
            <a:round/>
          </a:ln>
        </p:spPr>
        <p:style>
          <a:lnRef idx="0"/>
          <a:fillRef idx="0"/>
          <a:effectRef idx="0"/>
          <a:fontRef idx="minor"/>
        </p:style>
      </p:sp>
      <p:sp>
        <p:nvSpPr>
          <p:cNvPr id="5" name="CustomShape 6" hidden="1"/>
          <p:cNvSpPr/>
          <p:nvPr/>
        </p:nvSpPr>
        <p:spPr>
          <a:xfrm>
            <a:off x="8156520" y="5715000"/>
            <a:ext cx="548280" cy="548280"/>
          </a:xfrm>
          <a:prstGeom prst="ellipse">
            <a:avLst/>
          </a:prstGeom>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PlaceHolder 7"/>
          <p:cNvSpPr>
            <a:spLocks noGrp="1"/>
          </p:cNvSpPr>
          <p:nvPr>
            <p:ph type="title"/>
          </p:nvPr>
        </p:nvSpPr>
        <p:spPr>
          <a:xfrm>
            <a:off x="2286000" y="3124080"/>
            <a:ext cx="6171840" cy="1893960"/>
          </a:xfrm>
          <a:prstGeom prst="rect">
            <a:avLst/>
          </a:prstGeom>
        </p:spPr>
        <p:txBody>
          <a:bodyPr lIns="90000" rIns="90000" tIns="45000" bIns="45000" anchor="b"/>
          <a:p>
            <a:pPr>
              <a:lnSpc>
                <a:spcPct val="100000"/>
              </a:lnSpc>
            </a:pPr>
            <a:r>
              <a:rPr b="1" lang="en-US" sz="3000" spc="-1" strike="noStrike" cap="small">
                <a:solidFill>
                  <a:srgbClr val="575f6d"/>
                </a:solidFill>
                <a:uFill>
                  <a:solidFill>
                    <a:srgbClr val="ffffff"/>
                  </a:solidFill>
                </a:uFill>
                <a:latin typeface="Century Schoolbook"/>
              </a:rPr>
              <a:t>C</a:t>
            </a:r>
            <a:r>
              <a:rPr b="1" lang="en-US" sz="3000" spc="-1" strike="noStrike" cap="small">
                <a:solidFill>
                  <a:srgbClr val="575f6d"/>
                </a:solidFill>
                <a:uFill>
                  <a:solidFill>
                    <a:srgbClr val="ffffff"/>
                  </a:solidFill>
                </a:uFill>
                <a:latin typeface="Century Schoolbook"/>
              </a:rPr>
              <a:t>l</a:t>
            </a:r>
            <a:r>
              <a:rPr b="1" lang="en-US" sz="3000" spc="-1" strike="noStrike" cap="small">
                <a:solidFill>
                  <a:srgbClr val="575f6d"/>
                </a:solidFill>
                <a:uFill>
                  <a:solidFill>
                    <a:srgbClr val="ffffff"/>
                  </a:solidFill>
                </a:uFill>
                <a:latin typeface="Century Schoolbook"/>
              </a:rPr>
              <a:t>i</a:t>
            </a:r>
            <a:r>
              <a:rPr b="1" lang="en-US" sz="3000" spc="-1" strike="noStrike" cap="small">
                <a:solidFill>
                  <a:srgbClr val="575f6d"/>
                </a:solidFill>
                <a:uFill>
                  <a:solidFill>
                    <a:srgbClr val="ffffff"/>
                  </a:solidFill>
                </a:uFill>
                <a:latin typeface="Century Schoolbook"/>
              </a:rPr>
              <a:t>c</a:t>
            </a:r>
            <a:r>
              <a:rPr b="1" lang="en-US" sz="3000" spc="-1" strike="noStrike" cap="small">
                <a:solidFill>
                  <a:srgbClr val="575f6d"/>
                </a:solidFill>
                <a:uFill>
                  <a:solidFill>
                    <a:srgbClr val="ffffff"/>
                  </a:solidFill>
                </a:uFill>
                <a:latin typeface="Century Schoolbook"/>
              </a:rPr>
              <a:t>k</a:t>
            </a:r>
            <a:r>
              <a:rPr b="1" lang="en-US" sz="3000" spc="-1" strike="noStrike" cap="small">
                <a:solidFill>
                  <a:srgbClr val="575f6d"/>
                </a:solidFill>
                <a:uFill>
                  <a:solidFill>
                    <a:srgbClr val="ffffff"/>
                  </a:solidFill>
                </a:uFill>
                <a:latin typeface="Century Schoolbook"/>
              </a:rPr>
              <a:t> </a:t>
            </a:r>
            <a:r>
              <a:rPr b="1" lang="en-US" sz="3000" spc="-1" strike="noStrike" cap="small">
                <a:solidFill>
                  <a:srgbClr val="575f6d"/>
                </a:solidFill>
                <a:uFill>
                  <a:solidFill>
                    <a:srgbClr val="ffffff"/>
                  </a:solidFill>
                </a:uFill>
                <a:latin typeface="Century Schoolbook"/>
              </a:rPr>
              <a:t>t</a:t>
            </a:r>
            <a:r>
              <a:rPr b="1" lang="en-US" sz="3000" spc="-1" strike="noStrike" cap="small">
                <a:solidFill>
                  <a:srgbClr val="575f6d"/>
                </a:solidFill>
                <a:uFill>
                  <a:solidFill>
                    <a:srgbClr val="ffffff"/>
                  </a:solidFill>
                </a:uFill>
                <a:latin typeface="Century Schoolbook"/>
              </a:rPr>
              <a:t>o</a:t>
            </a:r>
            <a:r>
              <a:rPr b="1" lang="en-US" sz="3000" spc="-1" strike="noStrike" cap="small">
                <a:solidFill>
                  <a:srgbClr val="575f6d"/>
                </a:solidFill>
                <a:uFill>
                  <a:solidFill>
                    <a:srgbClr val="ffffff"/>
                  </a:solidFill>
                </a:uFill>
                <a:latin typeface="Century Schoolbook"/>
              </a:rPr>
              <a:t> </a:t>
            </a:r>
            <a:r>
              <a:rPr b="1" lang="en-US" sz="3000" spc="-1" strike="noStrike" cap="small">
                <a:solidFill>
                  <a:srgbClr val="575f6d"/>
                </a:solidFill>
                <a:uFill>
                  <a:solidFill>
                    <a:srgbClr val="ffffff"/>
                  </a:solidFill>
                </a:uFill>
                <a:latin typeface="Century Schoolbook"/>
              </a:rPr>
              <a:t>e</a:t>
            </a:r>
            <a:r>
              <a:rPr b="1" lang="en-US" sz="3000" spc="-1" strike="noStrike" cap="small">
                <a:solidFill>
                  <a:srgbClr val="575f6d"/>
                </a:solidFill>
                <a:uFill>
                  <a:solidFill>
                    <a:srgbClr val="ffffff"/>
                  </a:solidFill>
                </a:uFill>
                <a:latin typeface="Century Schoolbook"/>
              </a:rPr>
              <a:t>d</a:t>
            </a:r>
            <a:r>
              <a:rPr b="1" lang="en-US" sz="3000" spc="-1" strike="noStrike" cap="small">
                <a:solidFill>
                  <a:srgbClr val="575f6d"/>
                </a:solidFill>
                <a:uFill>
                  <a:solidFill>
                    <a:srgbClr val="ffffff"/>
                  </a:solidFill>
                </a:uFill>
                <a:latin typeface="Century Schoolbook"/>
              </a:rPr>
              <a:t>i</a:t>
            </a:r>
            <a:r>
              <a:rPr b="1" lang="en-US" sz="3000" spc="-1" strike="noStrike" cap="small">
                <a:solidFill>
                  <a:srgbClr val="575f6d"/>
                </a:solidFill>
                <a:uFill>
                  <a:solidFill>
                    <a:srgbClr val="ffffff"/>
                  </a:solidFill>
                </a:uFill>
                <a:latin typeface="Century Schoolbook"/>
              </a:rPr>
              <a:t>t</a:t>
            </a:r>
            <a:r>
              <a:rPr b="1" lang="en-US" sz="3000" spc="-1" strike="noStrike" cap="small">
                <a:solidFill>
                  <a:srgbClr val="575f6d"/>
                </a:solidFill>
                <a:uFill>
                  <a:solidFill>
                    <a:srgbClr val="ffffff"/>
                  </a:solidFill>
                </a:uFill>
                <a:latin typeface="Century Schoolbook"/>
              </a:rPr>
              <a:t> </a:t>
            </a:r>
            <a:r>
              <a:rPr b="1" lang="en-US" sz="3000" spc="-1" strike="noStrike" cap="small">
                <a:solidFill>
                  <a:srgbClr val="575f6d"/>
                </a:solidFill>
                <a:uFill>
                  <a:solidFill>
                    <a:srgbClr val="ffffff"/>
                  </a:solidFill>
                </a:uFill>
                <a:latin typeface="Century Schoolbook"/>
              </a:rPr>
              <a:t>M</a:t>
            </a:r>
            <a:r>
              <a:rPr b="1" lang="en-US" sz="3000" spc="-1" strike="noStrike" cap="small">
                <a:solidFill>
                  <a:srgbClr val="575f6d"/>
                </a:solidFill>
                <a:uFill>
                  <a:solidFill>
                    <a:srgbClr val="ffffff"/>
                  </a:solidFill>
                </a:uFill>
                <a:latin typeface="Century Schoolbook"/>
              </a:rPr>
              <a:t>a</a:t>
            </a:r>
            <a:r>
              <a:rPr b="1" lang="en-US" sz="3000" spc="-1" strike="noStrike" cap="small">
                <a:solidFill>
                  <a:srgbClr val="575f6d"/>
                </a:solidFill>
                <a:uFill>
                  <a:solidFill>
                    <a:srgbClr val="ffffff"/>
                  </a:solidFill>
                </a:uFill>
                <a:latin typeface="Century Schoolbook"/>
              </a:rPr>
              <a:t>s</a:t>
            </a:r>
            <a:r>
              <a:rPr b="1" lang="en-US" sz="3000" spc="-1" strike="noStrike" cap="small">
                <a:solidFill>
                  <a:srgbClr val="575f6d"/>
                </a:solidFill>
                <a:uFill>
                  <a:solidFill>
                    <a:srgbClr val="ffffff"/>
                  </a:solidFill>
                </a:uFill>
                <a:latin typeface="Century Schoolbook"/>
              </a:rPr>
              <a:t>t</a:t>
            </a:r>
            <a:r>
              <a:rPr b="1" lang="en-US" sz="3000" spc="-1" strike="noStrike" cap="small">
                <a:solidFill>
                  <a:srgbClr val="575f6d"/>
                </a:solidFill>
                <a:uFill>
                  <a:solidFill>
                    <a:srgbClr val="ffffff"/>
                  </a:solidFill>
                </a:uFill>
                <a:latin typeface="Century Schoolbook"/>
              </a:rPr>
              <a:t>e</a:t>
            </a:r>
            <a:r>
              <a:rPr b="1" lang="en-US" sz="3000" spc="-1" strike="noStrike" cap="small">
                <a:solidFill>
                  <a:srgbClr val="575f6d"/>
                </a:solidFill>
                <a:uFill>
                  <a:solidFill>
                    <a:srgbClr val="ffffff"/>
                  </a:solidFill>
                </a:uFill>
                <a:latin typeface="Century Schoolbook"/>
              </a:rPr>
              <a:t>r</a:t>
            </a:r>
            <a:r>
              <a:rPr b="1" lang="en-US" sz="3000" spc="-1" strike="noStrike" cap="small">
                <a:solidFill>
                  <a:srgbClr val="575f6d"/>
                </a:solidFill>
                <a:uFill>
                  <a:solidFill>
                    <a:srgbClr val="ffffff"/>
                  </a:solidFill>
                </a:uFill>
                <a:latin typeface="Century Schoolbook"/>
              </a:rPr>
              <a:t> </a:t>
            </a:r>
            <a:r>
              <a:rPr b="1" lang="en-US" sz="3000" spc="-1" strike="noStrike" cap="small">
                <a:solidFill>
                  <a:srgbClr val="575f6d"/>
                </a:solidFill>
                <a:uFill>
                  <a:solidFill>
                    <a:srgbClr val="ffffff"/>
                  </a:solidFill>
                </a:uFill>
                <a:latin typeface="Century Schoolbook"/>
              </a:rPr>
              <a:t>t</a:t>
            </a:r>
            <a:r>
              <a:rPr b="1" lang="en-US" sz="3000" spc="-1" strike="noStrike" cap="small">
                <a:solidFill>
                  <a:srgbClr val="575f6d"/>
                </a:solidFill>
                <a:uFill>
                  <a:solidFill>
                    <a:srgbClr val="ffffff"/>
                  </a:solidFill>
                </a:uFill>
                <a:latin typeface="Century Schoolbook"/>
              </a:rPr>
              <a:t>i</a:t>
            </a:r>
            <a:r>
              <a:rPr b="1" lang="en-US" sz="3000" spc="-1" strike="noStrike" cap="small">
                <a:solidFill>
                  <a:srgbClr val="575f6d"/>
                </a:solidFill>
                <a:uFill>
                  <a:solidFill>
                    <a:srgbClr val="ffffff"/>
                  </a:solidFill>
                </a:uFill>
                <a:latin typeface="Century Schoolbook"/>
              </a:rPr>
              <a:t>t</a:t>
            </a:r>
            <a:r>
              <a:rPr b="1" lang="en-US" sz="3000" spc="-1" strike="noStrike" cap="small">
                <a:solidFill>
                  <a:srgbClr val="575f6d"/>
                </a:solidFill>
                <a:uFill>
                  <a:solidFill>
                    <a:srgbClr val="ffffff"/>
                  </a:solidFill>
                </a:uFill>
                <a:latin typeface="Century Schoolbook"/>
              </a:rPr>
              <a:t>l</a:t>
            </a:r>
            <a:r>
              <a:rPr b="1" lang="en-US" sz="3000" spc="-1" strike="noStrike" cap="small">
                <a:solidFill>
                  <a:srgbClr val="575f6d"/>
                </a:solidFill>
                <a:uFill>
                  <a:solidFill>
                    <a:srgbClr val="ffffff"/>
                  </a:solidFill>
                </a:uFill>
                <a:latin typeface="Century Schoolbook"/>
              </a:rPr>
              <a:t>e</a:t>
            </a:r>
            <a:r>
              <a:rPr b="1" lang="en-US" sz="3000" spc="-1" strike="noStrike" cap="small">
                <a:solidFill>
                  <a:srgbClr val="575f6d"/>
                </a:solidFill>
                <a:uFill>
                  <a:solidFill>
                    <a:srgbClr val="ffffff"/>
                  </a:solidFill>
                </a:uFill>
                <a:latin typeface="Century Schoolbook"/>
              </a:rPr>
              <a:t> </a:t>
            </a:r>
            <a:r>
              <a:rPr b="1" lang="en-US" sz="3000" spc="-1" strike="noStrike" cap="small">
                <a:solidFill>
                  <a:srgbClr val="575f6d"/>
                </a:solidFill>
                <a:uFill>
                  <a:solidFill>
                    <a:srgbClr val="ffffff"/>
                  </a:solidFill>
                </a:uFill>
                <a:latin typeface="Century Schoolbook"/>
              </a:rPr>
              <a:t>s</a:t>
            </a:r>
            <a:r>
              <a:rPr b="1" lang="en-US" sz="3000" spc="-1" strike="noStrike" cap="small">
                <a:solidFill>
                  <a:srgbClr val="575f6d"/>
                </a:solidFill>
                <a:uFill>
                  <a:solidFill>
                    <a:srgbClr val="ffffff"/>
                  </a:solidFill>
                </a:uFill>
                <a:latin typeface="Century Schoolbook"/>
              </a:rPr>
              <a:t>t</a:t>
            </a:r>
            <a:r>
              <a:rPr b="1" lang="en-US" sz="3000" spc="-1" strike="noStrike" cap="small">
                <a:solidFill>
                  <a:srgbClr val="575f6d"/>
                </a:solidFill>
                <a:uFill>
                  <a:solidFill>
                    <a:srgbClr val="ffffff"/>
                  </a:solidFill>
                </a:uFill>
                <a:latin typeface="Century Schoolbook"/>
              </a:rPr>
              <a:t>y</a:t>
            </a:r>
            <a:r>
              <a:rPr b="1" lang="en-US" sz="3000" spc="-1" strike="noStrike" cap="small">
                <a:solidFill>
                  <a:srgbClr val="575f6d"/>
                </a:solidFill>
                <a:uFill>
                  <a:solidFill>
                    <a:srgbClr val="ffffff"/>
                  </a:solidFill>
                </a:uFill>
                <a:latin typeface="Century Schoolbook"/>
              </a:rPr>
              <a:t>l</a:t>
            </a:r>
            <a:r>
              <a:rPr b="1" lang="en-US" sz="3000" spc="-1" strike="noStrike" cap="small">
                <a:solidFill>
                  <a:srgbClr val="575f6d"/>
                </a:solidFill>
                <a:uFill>
                  <a:solidFill>
                    <a:srgbClr val="ffffff"/>
                  </a:solidFill>
                </a:uFill>
                <a:latin typeface="Century Schoolbook"/>
              </a:rPr>
              <a:t>e</a:t>
            </a:r>
            <a:endParaRPr b="0" lang="en-US" sz="1800" spc="-1" strike="noStrike">
              <a:solidFill>
                <a:srgbClr val="000000"/>
              </a:solidFill>
              <a:uFill>
                <a:solidFill>
                  <a:srgbClr val="ffffff"/>
                </a:solidFill>
              </a:uFill>
              <a:latin typeface="Century Schoolbook"/>
            </a:endParaRPr>
          </a:p>
        </p:txBody>
      </p:sp>
      <p:sp>
        <p:nvSpPr>
          <p:cNvPr id="7" name="PlaceHolder 8"/>
          <p:cNvSpPr>
            <a:spLocks noGrp="1"/>
          </p:cNvSpPr>
          <p:nvPr>
            <p:ph type="dt"/>
          </p:nvPr>
        </p:nvSpPr>
        <p:spPr>
          <a:xfrm rot="5400000">
            <a:off x="7765200" y="1174320"/>
            <a:ext cx="2285640" cy="380520"/>
          </a:xfrm>
          <a:prstGeom prst="rect">
            <a:avLst/>
          </a:prstGeom>
        </p:spPr>
        <p:txBody>
          <a:bodyPr lIns="90000" rIns="90000" tIns="45000" bIns="45000" anchor="ctr"/>
          <a:p>
            <a:endParaRPr b="0" lang="en-IN" sz="2400" spc="-1" strike="noStrike">
              <a:solidFill>
                <a:srgbClr val="000000"/>
              </a:solidFill>
              <a:uFill>
                <a:solidFill>
                  <a:srgbClr val="ffffff"/>
                </a:solidFill>
              </a:uFill>
              <a:latin typeface="Times New Roman"/>
            </a:endParaRPr>
          </a:p>
        </p:txBody>
      </p:sp>
      <p:sp>
        <p:nvSpPr>
          <p:cNvPr id="8" name="PlaceHolder 9"/>
          <p:cNvSpPr>
            <a:spLocks noGrp="1"/>
          </p:cNvSpPr>
          <p:nvPr>
            <p:ph type="ftr"/>
          </p:nvPr>
        </p:nvSpPr>
        <p:spPr>
          <a:xfrm rot="5400000">
            <a:off x="7077240" y="4181400"/>
            <a:ext cx="3657240" cy="383760"/>
          </a:xfrm>
          <a:prstGeom prst="rect">
            <a:avLst/>
          </a:prstGeom>
        </p:spPr>
        <p:txBody>
          <a:bodyPr lIns="90000" rIns="90000" tIns="45000" bIns="45000" anchor="ctr"/>
          <a:p>
            <a:pPr>
              <a:lnSpc>
                <a:spcPct val="100000"/>
              </a:lnSpc>
            </a:pPr>
            <a:r>
              <a:rPr b="0" lang="en-IN" sz="1200" spc="-1" strike="noStrike">
                <a:solidFill>
                  <a:srgbClr val="575f6d"/>
                </a:solidFill>
                <a:uFill>
                  <a:solidFill>
                    <a:srgbClr val="ffffff"/>
                  </a:solidFill>
                </a:uFill>
                <a:latin typeface="Century Schoolbook"/>
              </a:rPr>
              <a:t>S NEHRA EFE UNIT II 2.3</a:t>
            </a:r>
            <a:endParaRPr b="0" lang="en-IN" sz="1400" spc="-1" strike="noStrike">
              <a:solidFill>
                <a:srgbClr val="000000"/>
              </a:solidFill>
              <a:uFill>
                <a:solidFill>
                  <a:srgbClr val="ffffff"/>
                </a:solidFill>
              </a:uFill>
              <a:latin typeface="Times New Roman"/>
            </a:endParaRPr>
          </a:p>
        </p:txBody>
      </p:sp>
      <p:sp>
        <p:nvSpPr>
          <p:cNvPr id="9" name="CustomShape 10"/>
          <p:cNvSpPr/>
          <p:nvPr/>
        </p:nvSpPr>
        <p:spPr>
          <a:xfrm>
            <a:off x="380880" y="0"/>
            <a:ext cx="609120" cy="6857640"/>
          </a:xfrm>
          <a:prstGeom prst="rect">
            <a:avLst/>
          </a:prstGeom>
          <a:solidFill>
            <a:schemeClr val="accent1">
              <a:tint val="60000"/>
              <a:alpha val="54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0" name="CustomShape 11"/>
          <p:cNvSpPr/>
          <p:nvPr/>
        </p:nvSpPr>
        <p:spPr>
          <a:xfrm>
            <a:off x="276480" y="0"/>
            <a:ext cx="104400" cy="6857640"/>
          </a:xfrm>
          <a:prstGeom prst="rect">
            <a:avLst/>
          </a:prstGeom>
          <a:solidFill>
            <a:schemeClr val="accent1">
              <a:tint val="40000"/>
              <a:alpha val="36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1" name="CustomShape 12"/>
          <p:cNvSpPr/>
          <p:nvPr/>
        </p:nvSpPr>
        <p:spPr>
          <a:xfrm>
            <a:off x="990720" y="0"/>
            <a:ext cx="181440" cy="6857640"/>
          </a:xfrm>
          <a:prstGeom prst="rect">
            <a:avLst/>
          </a:prstGeom>
          <a:solidFill>
            <a:schemeClr val="accent1">
              <a:tint val="40000"/>
              <a:alpha val="70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2" name="CustomShape 13"/>
          <p:cNvSpPr/>
          <p:nvPr/>
        </p:nvSpPr>
        <p:spPr>
          <a:xfrm>
            <a:off x="1141200" y="0"/>
            <a:ext cx="230040" cy="6857640"/>
          </a:xfrm>
          <a:prstGeom prst="rect">
            <a:avLst/>
          </a:prstGeom>
          <a:solidFill>
            <a:schemeClr val="accent1">
              <a:tint val="20000"/>
              <a:alpha val="71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3" name="Line 14"/>
          <p:cNvSpPr/>
          <p:nvPr/>
        </p:nvSpPr>
        <p:spPr>
          <a:xfrm>
            <a:off x="106200" y="0"/>
            <a:ext cx="360" cy="6858000"/>
          </a:xfrm>
          <a:prstGeom prst="line">
            <a:avLst/>
          </a:prstGeom>
          <a:ln w="57240">
            <a:solidFill>
              <a:schemeClr val="accent1">
                <a:tint val="60000"/>
                <a:alpha val="73000"/>
              </a:schemeClr>
            </a:solidFill>
            <a:round/>
          </a:ln>
        </p:spPr>
        <p:style>
          <a:lnRef idx="0"/>
          <a:fillRef idx="0"/>
          <a:effectRef idx="0"/>
          <a:fontRef idx="minor"/>
        </p:style>
      </p:sp>
      <p:sp>
        <p:nvSpPr>
          <p:cNvPr id="14" name="Line 15"/>
          <p:cNvSpPr/>
          <p:nvPr/>
        </p:nvSpPr>
        <p:spPr>
          <a:xfrm>
            <a:off x="914400" y="0"/>
            <a:ext cx="360" cy="6858000"/>
          </a:xfrm>
          <a:prstGeom prst="line">
            <a:avLst/>
          </a:prstGeom>
          <a:ln w="57240">
            <a:solidFill>
              <a:schemeClr val="accent1">
                <a:tint val="20000"/>
                <a:alpha val="83000"/>
              </a:schemeClr>
            </a:solidFill>
            <a:round/>
          </a:ln>
        </p:spPr>
        <p:style>
          <a:lnRef idx="0"/>
          <a:fillRef idx="0"/>
          <a:effectRef idx="0"/>
          <a:fontRef idx="minor"/>
        </p:style>
      </p:sp>
      <p:sp>
        <p:nvSpPr>
          <p:cNvPr id="15" name="Line 16"/>
          <p:cNvSpPr/>
          <p:nvPr/>
        </p:nvSpPr>
        <p:spPr>
          <a:xfrm>
            <a:off x="853920" y="0"/>
            <a:ext cx="360" cy="6858000"/>
          </a:xfrm>
          <a:prstGeom prst="line">
            <a:avLst/>
          </a:prstGeom>
          <a:ln w="57240">
            <a:solidFill>
              <a:schemeClr val="accent1">
                <a:tint val="60000"/>
              </a:schemeClr>
            </a:solidFill>
            <a:round/>
          </a:ln>
        </p:spPr>
        <p:style>
          <a:lnRef idx="0"/>
          <a:fillRef idx="0"/>
          <a:effectRef idx="0"/>
          <a:fontRef idx="minor"/>
        </p:style>
      </p:sp>
      <p:sp>
        <p:nvSpPr>
          <p:cNvPr id="16" name="Line 17"/>
          <p:cNvSpPr/>
          <p:nvPr/>
        </p:nvSpPr>
        <p:spPr>
          <a:xfrm>
            <a:off x="1726560" y="0"/>
            <a:ext cx="360" cy="6858000"/>
          </a:xfrm>
          <a:prstGeom prst="line">
            <a:avLst/>
          </a:prstGeom>
          <a:ln w="28440">
            <a:solidFill>
              <a:schemeClr val="accent1">
                <a:tint val="60000"/>
                <a:alpha val="82000"/>
              </a:schemeClr>
            </a:solidFill>
            <a:round/>
          </a:ln>
        </p:spPr>
        <p:style>
          <a:lnRef idx="0"/>
          <a:fillRef idx="0"/>
          <a:effectRef idx="0"/>
          <a:fontRef idx="minor"/>
        </p:style>
      </p:sp>
      <p:sp>
        <p:nvSpPr>
          <p:cNvPr id="17" name="Line 18"/>
          <p:cNvSpPr/>
          <p:nvPr/>
        </p:nvSpPr>
        <p:spPr>
          <a:xfrm>
            <a:off x="1066680" y="0"/>
            <a:ext cx="360" cy="6858000"/>
          </a:xfrm>
          <a:prstGeom prst="line">
            <a:avLst/>
          </a:prstGeom>
          <a:ln w="9360">
            <a:solidFill>
              <a:schemeClr val="accent1">
                <a:tint val="60000"/>
              </a:schemeClr>
            </a:solidFill>
            <a:round/>
          </a:ln>
        </p:spPr>
        <p:style>
          <a:lnRef idx="0"/>
          <a:fillRef idx="0"/>
          <a:effectRef idx="0"/>
          <a:fontRef idx="minor"/>
        </p:style>
      </p:sp>
      <p:sp>
        <p:nvSpPr>
          <p:cNvPr id="18" name="Line 19"/>
          <p:cNvSpPr/>
          <p:nvPr/>
        </p:nvSpPr>
        <p:spPr>
          <a:xfrm>
            <a:off x="9113760" y="0"/>
            <a:ext cx="360" cy="6858000"/>
          </a:xfrm>
          <a:prstGeom prst="line">
            <a:avLst/>
          </a:prstGeom>
          <a:ln w="57240">
            <a:solidFill>
              <a:schemeClr val="accent1">
                <a:tint val="60000"/>
              </a:schemeClr>
            </a:solidFill>
            <a:round/>
          </a:ln>
        </p:spPr>
        <p:style>
          <a:lnRef idx="0"/>
          <a:fillRef idx="0"/>
          <a:effectRef idx="0"/>
          <a:fontRef idx="minor"/>
        </p:style>
      </p:sp>
      <p:sp>
        <p:nvSpPr>
          <p:cNvPr id="19" name="CustomShape 20"/>
          <p:cNvSpPr/>
          <p:nvPr/>
        </p:nvSpPr>
        <p:spPr>
          <a:xfrm>
            <a:off x="1219320" y="0"/>
            <a:ext cx="75960" cy="6857640"/>
          </a:xfrm>
          <a:prstGeom prst="rect">
            <a:avLst/>
          </a:prstGeom>
          <a:solidFill>
            <a:schemeClr val="accent1">
              <a:tint val="60000"/>
              <a:alpha val="51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0" name="CustomShape 21"/>
          <p:cNvSpPr/>
          <p:nvPr/>
        </p:nvSpPr>
        <p:spPr>
          <a:xfrm>
            <a:off x="609480" y="3429000"/>
            <a:ext cx="1294920" cy="1294920"/>
          </a:xfrm>
          <a:prstGeom prst="ellipse">
            <a:avLst/>
          </a:prstGeom>
          <a:solidFill>
            <a:schemeClr val="accent1"/>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1" name="CustomShape 22"/>
          <p:cNvSpPr/>
          <p:nvPr/>
        </p:nvSpPr>
        <p:spPr>
          <a:xfrm>
            <a:off x="1309680" y="4866840"/>
            <a:ext cx="641160" cy="641160"/>
          </a:xfrm>
          <a:prstGeom prst="ellipse">
            <a:avLst/>
          </a:prstGeom>
          <a:ln w="2844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2" name="CustomShape 23"/>
          <p:cNvSpPr/>
          <p:nvPr/>
        </p:nvSpPr>
        <p:spPr>
          <a:xfrm>
            <a:off x="1091160" y="5500800"/>
            <a:ext cx="136800" cy="136800"/>
          </a:xfrm>
          <a:prstGeom prst="ellipse">
            <a:avLst/>
          </a:prstGeom>
          <a:ln w="1260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3" name="CustomShape 24"/>
          <p:cNvSpPr/>
          <p:nvPr/>
        </p:nvSpPr>
        <p:spPr>
          <a:xfrm>
            <a:off x="1664280" y="5788080"/>
            <a:ext cx="273960" cy="273960"/>
          </a:xfrm>
          <a:prstGeom prst="ellipse">
            <a:avLst/>
          </a:prstGeom>
          <a:ln w="1260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4" name="CustomShape 25"/>
          <p:cNvSpPr/>
          <p:nvPr/>
        </p:nvSpPr>
        <p:spPr>
          <a:xfrm>
            <a:off x="1905120" y="4495680"/>
            <a:ext cx="365400" cy="365400"/>
          </a:xfrm>
          <a:prstGeom prst="ellipse">
            <a:avLst/>
          </a:prstGeom>
          <a:ln w="2844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5" name="PlaceHolder 26"/>
          <p:cNvSpPr>
            <a:spLocks noGrp="1"/>
          </p:cNvSpPr>
          <p:nvPr>
            <p:ph type="sldNum"/>
          </p:nvPr>
        </p:nvSpPr>
        <p:spPr>
          <a:xfrm>
            <a:off x="1325520" y="4928760"/>
            <a:ext cx="609120" cy="517320"/>
          </a:xfrm>
          <a:prstGeom prst="rect">
            <a:avLst/>
          </a:prstGeom>
        </p:spPr>
        <p:txBody>
          <a:bodyPr lIns="90000" rIns="90000" tIns="45000" bIns="45000" anchor="ctr"/>
          <a:p>
            <a:pPr algn="ctr">
              <a:lnSpc>
                <a:spcPct val="100000"/>
              </a:lnSpc>
            </a:pPr>
            <a:fld id="{9251E336-1FFC-47D5-A677-08B496B5541A}" type="slidenum">
              <a:rPr b="1" lang="en-IN" sz="1400" spc="-1" strike="noStrike">
                <a:solidFill>
                  <a:srgbClr val="ffffff"/>
                </a:solidFill>
                <a:uFill>
                  <a:solidFill>
                    <a:srgbClr val="ffffff"/>
                  </a:solidFill>
                </a:uFill>
                <a:latin typeface="Century Schoolbook"/>
              </a:rPr>
              <a:t>&lt;number&gt;</a:t>
            </a:fld>
            <a:endParaRPr b="0" lang="en-IN" sz="1400" spc="-1" strike="noStrike">
              <a:solidFill>
                <a:srgbClr val="000000"/>
              </a:solidFill>
              <a:uFill>
                <a:solidFill>
                  <a:srgbClr val="ffffff"/>
                </a:solidFill>
              </a:uFill>
              <a:latin typeface="Times New Roman"/>
            </a:endParaRPr>
          </a:p>
        </p:txBody>
      </p:sp>
      <p:sp>
        <p:nvSpPr>
          <p:cNvPr id="26" name="PlaceHolder 27"/>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Click to edit the outline text format</a:t>
            </a:r>
            <a:endParaRPr b="0" lang="en-US" sz="2400" spc="-1" strike="noStrike">
              <a:solidFill>
                <a:srgbClr val="000000"/>
              </a:solidFill>
              <a:uFill>
                <a:solidFill>
                  <a:srgbClr val="ffffff"/>
                </a:solidFill>
              </a:uFill>
              <a:latin typeface="Century Schoolbook"/>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Century Schoolbook"/>
              </a:rPr>
              <a:t>Second Outline Level</a:t>
            </a:r>
            <a:endParaRPr b="0" lang="en-US" sz="1800" spc="-1" strike="noStrike">
              <a:solidFill>
                <a:srgbClr val="000000"/>
              </a:solidFill>
              <a:uFill>
                <a:solidFill>
                  <a:srgbClr val="ffffff"/>
                </a:solidFill>
              </a:uFill>
              <a:latin typeface="Century Schoolbook"/>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entury Schoolbook"/>
              </a:rPr>
              <a:t>Third Outline Level</a:t>
            </a:r>
            <a:endParaRPr b="0" lang="en-US" sz="1800" spc="-1" strike="noStrike">
              <a:solidFill>
                <a:srgbClr val="000000"/>
              </a:solidFill>
              <a:uFill>
                <a:solidFill>
                  <a:srgbClr val="ffffff"/>
                </a:solidFill>
              </a:uFill>
              <a:latin typeface="Century Schoolbook"/>
            </a:endParaRPr>
          </a:p>
          <a:p>
            <a:pPr lvl="3" marL="1728000" indent="-216000">
              <a:buClr>
                <a:srgbClr val="000000"/>
              </a:buClr>
              <a:buSzPct val="75000"/>
              <a:buFont typeface="Symbol" charset="2"/>
              <a:buChar char=""/>
            </a:pPr>
            <a:r>
              <a:rPr b="0" lang="en-US" sz="1600" spc="-1" strike="noStrike">
                <a:solidFill>
                  <a:srgbClr val="000000"/>
                </a:solidFill>
                <a:uFill>
                  <a:solidFill>
                    <a:srgbClr val="ffffff"/>
                  </a:solidFill>
                </a:uFill>
                <a:latin typeface="Century Schoolbook"/>
              </a:rPr>
              <a:t>Fourth Outline Level</a:t>
            </a:r>
            <a:endParaRPr b="0" lang="en-US" sz="1600" spc="-1" strike="noStrike">
              <a:solidFill>
                <a:srgbClr val="000000"/>
              </a:solidFill>
              <a:uFill>
                <a:solidFill>
                  <a:srgbClr val="ffffff"/>
                </a:solidFill>
              </a:uFill>
              <a:latin typeface="Century Schoolbook"/>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Fifth Outline Level</a:t>
            </a:r>
            <a:endParaRPr b="0" lang="en-US" sz="2000" spc="-1" strike="noStrike">
              <a:solidFill>
                <a:srgbClr val="000000"/>
              </a:solidFill>
              <a:uFill>
                <a:solidFill>
                  <a:srgbClr val="ffffff"/>
                </a:solidFill>
              </a:uFill>
              <a:latin typeface="Century Schoolbook"/>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Sixth Outline Level</a:t>
            </a:r>
            <a:endParaRPr b="0" lang="en-US" sz="2000" spc="-1" strike="noStrike">
              <a:solidFill>
                <a:srgbClr val="000000"/>
              </a:solidFill>
              <a:uFill>
                <a:solidFill>
                  <a:srgbClr val="ffffff"/>
                </a:solidFill>
              </a:uFill>
              <a:latin typeface="Century Schoolbook"/>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entury Schoolbook"/>
              </a:rPr>
              <a:t>Seventh Outline Level</a:t>
            </a:r>
            <a:endParaRPr b="0" lang="en-US" sz="2000" spc="-1" strike="noStrike">
              <a:solidFill>
                <a:srgbClr val="000000"/>
              </a:solidFill>
              <a:uFill>
                <a:solidFill>
                  <a:srgbClr val="ffffff"/>
                </a:solidFill>
              </a:uFill>
              <a:latin typeface="Century Schoolboo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 name="Line 1"/>
          <p:cNvSpPr/>
          <p:nvPr/>
        </p:nvSpPr>
        <p:spPr>
          <a:xfrm>
            <a:off x="8762760" y="0"/>
            <a:ext cx="360" cy="6858000"/>
          </a:xfrm>
          <a:prstGeom prst="line">
            <a:avLst/>
          </a:prstGeom>
          <a:ln w="38160">
            <a:solidFill>
              <a:schemeClr val="accent1">
                <a:tint val="60000"/>
                <a:alpha val="93000"/>
              </a:schemeClr>
            </a:solidFill>
            <a:round/>
          </a:ln>
        </p:spPr>
        <p:style>
          <a:lnRef idx="0"/>
          <a:fillRef idx="0"/>
          <a:effectRef idx="0"/>
          <a:fontRef idx="minor"/>
        </p:style>
      </p:sp>
      <p:sp>
        <p:nvSpPr>
          <p:cNvPr id="62" name="Line 2"/>
          <p:cNvSpPr/>
          <p:nvPr/>
        </p:nvSpPr>
        <p:spPr>
          <a:xfrm>
            <a:off x="75960" y="0"/>
            <a:ext cx="360" cy="6858000"/>
          </a:xfrm>
          <a:prstGeom prst="line">
            <a:avLst/>
          </a:prstGeom>
          <a:ln w="57240">
            <a:solidFill>
              <a:schemeClr val="accent1">
                <a:tint val="60000"/>
              </a:schemeClr>
            </a:solidFill>
            <a:round/>
          </a:ln>
        </p:spPr>
        <p:style>
          <a:lnRef idx="0"/>
          <a:fillRef idx="0"/>
          <a:effectRef idx="0"/>
          <a:fontRef idx="minor"/>
        </p:style>
      </p:sp>
      <p:sp>
        <p:nvSpPr>
          <p:cNvPr id="63" name="Line 3"/>
          <p:cNvSpPr/>
          <p:nvPr/>
        </p:nvSpPr>
        <p:spPr>
          <a:xfrm>
            <a:off x="8991360" y="0"/>
            <a:ext cx="360" cy="6858000"/>
          </a:xfrm>
          <a:prstGeom prst="line">
            <a:avLst/>
          </a:prstGeom>
          <a:ln w="19080">
            <a:solidFill>
              <a:schemeClr val="accent1"/>
            </a:solidFill>
            <a:round/>
          </a:ln>
        </p:spPr>
        <p:style>
          <a:lnRef idx="0"/>
          <a:fillRef idx="0"/>
          <a:effectRef idx="0"/>
          <a:fontRef idx="minor"/>
        </p:style>
      </p:sp>
      <p:sp>
        <p:nvSpPr>
          <p:cNvPr id="64" name="CustomShape 4"/>
          <p:cNvSpPr/>
          <p:nvPr/>
        </p:nvSpPr>
        <p:spPr>
          <a:xfrm>
            <a:off x="8839080" y="0"/>
            <a:ext cx="304560" cy="6857640"/>
          </a:xfrm>
          <a:prstGeom prst="rect">
            <a:avLst/>
          </a:prstGeom>
          <a:solidFill>
            <a:schemeClr val="accent1">
              <a:tint val="60000"/>
              <a:alpha val="87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65" name="Line 5"/>
          <p:cNvSpPr/>
          <p:nvPr/>
        </p:nvSpPr>
        <p:spPr>
          <a:xfrm>
            <a:off x="8915400" y="0"/>
            <a:ext cx="360" cy="6858000"/>
          </a:xfrm>
          <a:prstGeom prst="line">
            <a:avLst/>
          </a:prstGeom>
          <a:ln w="9360">
            <a:solidFill>
              <a:schemeClr val="accent1"/>
            </a:solidFill>
            <a:round/>
          </a:ln>
        </p:spPr>
        <p:style>
          <a:lnRef idx="0"/>
          <a:fillRef idx="0"/>
          <a:effectRef idx="0"/>
          <a:fontRef idx="minor"/>
        </p:style>
      </p:sp>
      <p:sp>
        <p:nvSpPr>
          <p:cNvPr id="66" name="CustomShape 6"/>
          <p:cNvSpPr/>
          <p:nvPr/>
        </p:nvSpPr>
        <p:spPr>
          <a:xfrm>
            <a:off x="8156520" y="5715000"/>
            <a:ext cx="548280" cy="548280"/>
          </a:xfrm>
          <a:prstGeom prst="ellipse">
            <a:avLst/>
          </a:prstGeom>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67" name="PlaceHolder 7"/>
          <p:cNvSpPr>
            <a:spLocks noGrp="1"/>
          </p:cNvSpPr>
          <p:nvPr>
            <p:ph type="title"/>
          </p:nvPr>
        </p:nvSpPr>
        <p:spPr>
          <a:xfrm>
            <a:off x="457200" y="274680"/>
            <a:ext cx="7467120" cy="1142640"/>
          </a:xfrm>
          <a:prstGeom prst="rect">
            <a:avLst/>
          </a:prstGeom>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Click to edit Master title style</a:t>
            </a:r>
            <a:endParaRPr b="0" lang="en-US" sz="1800" spc="-1" strike="noStrike">
              <a:solidFill>
                <a:srgbClr val="000000"/>
              </a:solidFill>
              <a:uFill>
                <a:solidFill>
                  <a:srgbClr val="ffffff"/>
                </a:solidFill>
              </a:uFill>
              <a:latin typeface="Century Schoolbook"/>
            </a:endParaRPr>
          </a:p>
        </p:txBody>
      </p:sp>
      <p:sp>
        <p:nvSpPr>
          <p:cNvPr id="68" name="PlaceHolder 8"/>
          <p:cNvSpPr>
            <a:spLocks noGrp="1"/>
          </p:cNvSpPr>
          <p:nvPr>
            <p:ph type="body"/>
          </p:nvPr>
        </p:nvSpPr>
        <p:spPr>
          <a:xfrm>
            <a:off x="457200" y="1600200"/>
            <a:ext cx="7467120" cy="4873320"/>
          </a:xfrm>
          <a:prstGeom prst="rect">
            <a:avLst/>
          </a:prstGeom>
        </p:spPr>
        <p:txBody>
          <a:bodyPr lIns="90000" rIns="90000" tIns="45000" bIns="45000"/>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Click to edit the outline text format</a:t>
            </a:r>
            <a:endParaRPr b="0" lang="en-US" sz="2400" spc="-1" strike="noStrike">
              <a:solidFill>
                <a:srgbClr val="000000"/>
              </a:solidFill>
              <a:uFill>
                <a:solidFill>
                  <a:srgbClr val="ffffff"/>
                </a:solidFill>
              </a:uFill>
              <a:latin typeface="Century Schoolbook"/>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entury Schoolbook"/>
              </a:rPr>
              <a:t>Second Outline Level</a:t>
            </a:r>
            <a:endParaRPr b="0" lang="en-US" sz="2400" spc="-1" strike="noStrike">
              <a:solidFill>
                <a:srgbClr val="000000"/>
              </a:solidFill>
              <a:uFill>
                <a:solidFill>
                  <a:srgbClr val="ffffff"/>
                </a:solidFill>
              </a:uFill>
              <a:latin typeface="Century Schoolbook"/>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Third Outline Level</a:t>
            </a:r>
            <a:endParaRPr b="0" lang="en-US" sz="2400" spc="-1" strike="noStrike">
              <a:solidFill>
                <a:srgbClr val="000000"/>
              </a:solidFill>
              <a:uFill>
                <a:solidFill>
                  <a:srgbClr val="ffffff"/>
                </a:solidFill>
              </a:uFill>
              <a:latin typeface="Century Schoolbook"/>
            </a:endParaRPr>
          </a:p>
          <a:p>
            <a:pPr lvl="3" marL="1728000" indent="-216000">
              <a:buClr>
                <a:srgbClr val="000000"/>
              </a:buClr>
              <a:buSzPct val="75000"/>
              <a:buFont typeface="Symbol" charset="2"/>
              <a:buChar char=""/>
            </a:pPr>
            <a:r>
              <a:rPr b="0" lang="en-US" sz="2400" spc="-1" strike="noStrike">
                <a:solidFill>
                  <a:srgbClr val="000000"/>
                </a:solidFill>
                <a:uFill>
                  <a:solidFill>
                    <a:srgbClr val="ffffff"/>
                  </a:solidFill>
                </a:uFill>
                <a:latin typeface="Century Schoolbook"/>
              </a:rPr>
              <a:t>Fourth Outline Level</a:t>
            </a:r>
            <a:endParaRPr b="0" lang="en-US" sz="2400" spc="-1" strike="noStrike">
              <a:solidFill>
                <a:srgbClr val="000000"/>
              </a:solidFill>
              <a:uFill>
                <a:solidFill>
                  <a:srgbClr val="ffffff"/>
                </a:solidFill>
              </a:uFill>
              <a:latin typeface="Century Schoolbook"/>
            </a:endParaRPr>
          </a:p>
          <a:p>
            <a:pPr lvl="4" marL="2160000" indent="-216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Fifth Outline Level</a:t>
            </a:r>
            <a:endParaRPr b="0" lang="en-US" sz="2400" spc="-1" strike="noStrike">
              <a:solidFill>
                <a:srgbClr val="000000"/>
              </a:solidFill>
              <a:uFill>
                <a:solidFill>
                  <a:srgbClr val="ffffff"/>
                </a:solidFill>
              </a:uFill>
              <a:latin typeface="Century Schoolbook"/>
            </a:endParaRPr>
          </a:p>
          <a:p>
            <a:pPr lvl="5" marL="2592000" indent="-216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Sixth Outline Level</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Seventh Outline LevelClick to edit Master text styles</a:t>
            </a:r>
            <a:endParaRPr b="0" lang="en-US" sz="2400" spc="-1" strike="noStrike">
              <a:solidFill>
                <a:srgbClr val="000000"/>
              </a:solidFill>
              <a:uFill>
                <a:solidFill>
                  <a:srgbClr val="ffffff"/>
                </a:solidFill>
              </a:uFill>
              <a:latin typeface="Century Schoolbook"/>
            </a:endParaRPr>
          </a:p>
          <a:p>
            <a:pPr lvl="1" marL="640080" indent="-273960">
              <a:lnSpc>
                <a:spcPct val="100000"/>
              </a:lnSpc>
              <a:buClr>
                <a:srgbClr val="fe8637"/>
              </a:buClr>
              <a:buSzPct val="80000"/>
              <a:buFont typeface="Wingdings 2" charset="2"/>
              <a:buChar char=""/>
            </a:pPr>
            <a:r>
              <a:rPr b="0" lang="en-US" sz="2100" spc="-1" strike="noStrike">
                <a:solidFill>
                  <a:srgbClr val="000000"/>
                </a:solidFill>
                <a:uFill>
                  <a:solidFill>
                    <a:srgbClr val="ffffff"/>
                  </a:solidFill>
                </a:uFill>
                <a:latin typeface="Century Schoolbook"/>
              </a:rPr>
              <a:t>Second level</a:t>
            </a:r>
            <a:endParaRPr b="0" lang="en-US" sz="2400" spc="-1" strike="noStrike">
              <a:solidFill>
                <a:srgbClr val="000000"/>
              </a:solidFill>
              <a:uFill>
                <a:solidFill>
                  <a:srgbClr val="ffffff"/>
                </a:solidFill>
              </a:uFill>
              <a:latin typeface="Century Schoolbook"/>
            </a:endParaRPr>
          </a:p>
          <a:p>
            <a:pPr lvl="2" marL="914400" indent="-182520">
              <a:lnSpc>
                <a:spcPct val="100000"/>
              </a:lnSpc>
              <a:buClr>
                <a:srgbClr val="e07630"/>
              </a:buClr>
              <a:buSzPct val="60000"/>
              <a:buFont typeface="Wingdings" charset="2"/>
              <a:buChar char=""/>
            </a:pPr>
            <a:r>
              <a:rPr b="0" lang="en-US" sz="1800" spc="-1" strike="noStrike">
                <a:solidFill>
                  <a:srgbClr val="000000"/>
                </a:solidFill>
                <a:uFill>
                  <a:solidFill>
                    <a:srgbClr val="ffffff"/>
                  </a:solidFill>
                </a:uFill>
                <a:latin typeface="Century Schoolbook"/>
              </a:rPr>
              <a:t>Third level</a:t>
            </a:r>
            <a:endParaRPr b="0" lang="en-US" sz="2400" spc="-1" strike="noStrike">
              <a:solidFill>
                <a:srgbClr val="000000"/>
              </a:solidFill>
              <a:uFill>
                <a:solidFill>
                  <a:srgbClr val="ffffff"/>
                </a:solidFill>
              </a:uFill>
              <a:latin typeface="Century Schoolbook"/>
            </a:endParaRPr>
          </a:p>
          <a:p>
            <a:pPr lvl="3" marL="1188720" indent="-182520">
              <a:lnSpc>
                <a:spcPct val="100000"/>
              </a:lnSpc>
              <a:buClr>
                <a:srgbClr val="fec2ae"/>
              </a:buClr>
              <a:buSzPct val="60000"/>
              <a:buFont typeface="Wingdings" charset="2"/>
              <a:buChar char=""/>
            </a:pPr>
            <a:r>
              <a:rPr b="0" lang="en-US" sz="1800" spc="-1" strike="noStrike">
                <a:solidFill>
                  <a:srgbClr val="000000"/>
                </a:solidFill>
                <a:uFill>
                  <a:solidFill>
                    <a:srgbClr val="ffffff"/>
                  </a:solidFill>
                </a:uFill>
                <a:latin typeface="Century Schoolbook"/>
              </a:rPr>
              <a:t>Fourth level</a:t>
            </a:r>
            <a:endParaRPr b="0" lang="en-US" sz="2400" spc="-1" strike="noStrike">
              <a:solidFill>
                <a:srgbClr val="000000"/>
              </a:solidFill>
              <a:uFill>
                <a:solidFill>
                  <a:srgbClr val="ffffff"/>
                </a:solidFill>
              </a:uFill>
              <a:latin typeface="Century Schoolbook"/>
            </a:endParaRPr>
          </a:p>
          <a:p>
            <a:pPr lvl="4" marL="1463040" indent="-182520">
              <a:lnSpc>
                <a:spcPct val="100000"/>
              </a:lnSpc>
              <a:buClr>
                <a:srgbClr val="bcc9e9"/>
              </a:buClr>
              <a:buSzPct val="68000"/>
              <a:buFont typeface="Wingdings 2" charset="2"/>
              <a:buChar char=""/>
            </a:pPr>
            <a:r>
              <a:rPr b="0" lang="en-US" sz="1600" spc="-1" strike="noStrike">
                <a:solidFill>
                  <a:srgbClr val="000000"/>
                </a:solidFill>
                <a:uFill>
                  <a:solidFill>
                    <a:srgbClr val="ffffff"/>
                  </a:solidFill>
                </a:uFill>
                <a:latin typeface="Century Schoolbook"/>
              </a:rPr>
              <a:t>Fifth level</a:t>
            </a:r>
            <a:endParaRPr b="0" lang="en-US" sz="2400" spc="-1" strike="noStrike">
              <a:solidFill>
                <a:srgbClr val="000000"/>
              </a:solidFill>
              <a:uFill>
                <a:solidFill>
                  <a:srgbClr val="ffffff"/>
                </a:solidFill>
              </a:uFill>
              <a:latin typeface="Century Schoolbook"/>
            </a:endParaRPr>
          </a:p>
        </p:txBody>
      </p:sp>
      <p:sp>
        <p:nvSpPr>
          <p:cNvPr id="69" name="PlaceHolder 9"/>
          <p:cNvSpPr>
            <a:spLocks noGrp="1"/>
          </p:cNvSpPr>
          <p:nvPr>
            <p:ph type="dt"/>
          </p:nvPr>
        </p:nvSpPr>
        <p:spPr>
          <a:xfrm rot="5400000">
            <a:off x="7589520" y="1081800"/>
            <a:ext cx="2011320" cy="383760"/>
          </a:xfrm>
          <a:prstGeom prst="rect">
            <a:avLst/>
          </a:prstGeom>
        </p:spPr>
        <p:txBody>
          <a:bodyPr lIns="90000" rIns="90000" tIns="45000" bIns="45000" anchor="ctr"/>
          <a:p>
            <a:endParaRPr b="0" lang="en-IN" sz="2400" spc="-1" strike="noStrike">
              <a:solidFill>
                <a:srgbClr val="000000"/>
              </a:solidFill>
              <a:uFill>
                <a:solidFill>
                  <a:srgbClr val="ffffff"/>
                </a:solidFill>
              </a:uFill>
              <a:latin typeface="Times New Roman"/>
            </a:endParaRPr>
          </a:p>
        </p:txBody>
      </p:sp>
      <p:sp>
        <p:nvSpPr>
          <p:cNvPr id="70" name="PlaceHolder 10"/>
          <p:cNvSpPr>
            <a:spLocks noGrp="1"/>
          </p:cNvSpPr>
          <p:nvPr>
            <p:ph type="sldNum"/>
          </p:nvPr>
        </p:nvSpPr>
        <p:spPr>
          <a:xfrm>
            <a:off x="8129160" y="5734080"/>
            <a:ext cx="609120" cy="520920"/>
          </a:xfrm>
          <a:prstGeom prst="rect">
            <a:avLst/>
          </a:prstGeom>
        </p:spPr>
        <p:txBody>
          <a:bodyPr lIns="90000" rIns="90000" tIns="45000" bIns="45000" anchor="ctr"/>
          <a:p>
            <a:pPr algn="ctr">
              <a:lnSpc>
                <a:spcPct val="100000"/>
              </a:lnSpc>
            </a:pPr>
            <a:fld id="{C467BB40-BF20-4E09-93B2-AC2EFDF0B0D0}" type="slidenum">
              <a:rPr b="1" lang="en-IN" sz="1400" spc="-1" strike="noStrike">
                <a:solidFill>
                  <a:srgbClr val="ffffff"/>
                </a:solidFill>
                <a:uFill>
                  <a:solidFill>
                    <a:srgbClr val="ffffff"/>
                  </a:solidFill>
                </a:uFill>
                <a:latin typeface="Century Schoolbook"/>
              </a:rPr>
              <a:t>1</a:t>
            </a:fld>
            <a:endParaRPr b="0" lang="en-IN" sz="1400" spc="-1" strike="noStrike">
              <a:solidFill>
                <a:srgbClr val="000000"/>
              </a:solidFill>
              <a:uFill>
                <a:solidFill>
                  <a:srgbClr val="ffffff"/>
                </a:solidFill>
              </a:uFill>
              <a:latin typeface="Times New Roman"/>
            </a:endParaRPr>
          </a:p>
        </p:txBody>
      </p:sp>
      <p:sp>
        <p:nvSpPr>
          <p:cNvPr id="71" name="PlaceHolder 11"/>
          <p:cNvSpPr>
            <a:spLocks noGrp="1"/>
          </p:cNvSpPr>
          <p:nvPr>
            <p:ph type="ftr"/>
          </p:nvPr>
        </p:nvSpPr>
        <p:spPr>
          <a:xfrm rot="5400000">
            <a:off x="6990480" y="3737160"/>
            <a:ext cx="3200040" cy="365400"/>
          </a:xfrm>
          <a:prstGeom prst="rect">
            <a:avLst/>
          </a:prstGeom>
        </p:spPr>
        <p:txBody>
          <a:bodyPr lIns="90000" rIns="90000" tIns="45000" bIns="45000" anchor="ctr"/>
          <a:p>
            <a:pPr>
              <a:lnSpc>
                <a:spcPct val="100000"/>
              </a:lnSpc>
            </a:pPr>
            <a:r>
              <a:rPr b="0" lang="en-IN" sz="1200" spc="-1" strike="noStrike">
                <a:solidFill>
                  <a:srgbClr val="575f6d"/>
                </a:solidFill>
                <a:uFill>
                  <a:solidFill>
                    <a:srgbClr val="ffffff"/>
                  </a:solidFill>
                </a:uFill>
                <a:latin typeface="Century Schoolbook"/>
              </a:rPr>
              <a:t>S NEHRA EFE UNIT II 2.3</a:t>
            </a:r>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Line 1"/>
          <p:cNvSpPr/>
          <p:nvPr/>
        </p:nvSpPr>
        <p:spPr>
          <a:xfrm>
            <a:off x="8762760" y="0"/>
            <a:ext cx="360" cy="6858000"/>
          </a:xfrm>
          <a:prstGeom prst="line">
            <a:avLst/>
          </a:prstGeom>
          <a:ln w="38160">
            <a:solidFill>
              <a:schemeClr val="accent1">
                <a:tint val="60000"/>
                <a:alpha val="93000"/>
              </a:schemeClr>
            </a:solidFill>
            <a:round/>
          </a:ln>
        </p:spPr>
        <p:style>
          <a:lnRef idx="0"/>
          <a:fillRef idx="0"/>
          <a:effectRef idx="0"/>
          <a:fontRef idx="minor"/>
        </p:style>
      </p:sp>
      <p:sp>
        <p:nvSpPr>
          <p:cNvPr id="107" name="Line 2"/>
          <p:cNvSpPr/>
          <p:nvPr/>
        </p:nvSpPr>
        <p:spPr>
          <a:xfrm>
            <a:off x="75960" y="0"/>
            <a:ext cx="360" cy="6858000"/>
          </a:xfrm>
          <a:prstGeom prst="line">
            <a:avLst/>
          </a:prstGeom>
          <a:ln w="57240">
            <a:solidFill>
              <a:schemeClr val="accent1">
                <a:tint val="60000"/>
              </a:schemeClr>
            </a:solidFill>
            <a:round/>
          </a:ln>
        </p:spPr>
        <p:style>
          <a:lnRef idx="0"/>
          <a:fillRef idx="0"/>
          <a:effectRef idx="0"/>
          <a:fontRef idx="minor"/>
        </p:style>
      </p:sp>
      <p:sp>
        <p:nvSpPr>
          <p:cNvPr id="108" name="Line 3"/>
          <p:cNvSpPr/>
          <p:nvPr/>
        </p:nvSpPr>
        <p:spPr>
          <a:xfrm>
            <a:off x="8991360" y="0"/>
            <a:ext cx="360" cy="6858000"/>
          </a:xfrm>
          <a:prstGeom prst="line">
            <a:avLst/>
          </a:prstGeom>
          <a:ln w="19080">
            <a:solidFill>
              <a:schemeClr val="accent1"/>
            </a:solidFill>
            <a:round/>
          </a:ln>
        </p:spPr>
        <p:style>
          <a:lnRef idx="0"/>
          <a:fillRef idx="0"/>
          <a:effectRef idx="0"/>
          <a:fontRef idx="minor"/>
        </p:style>
      </p:sp>
      <p:sp>
        <p:nvSpPr>
          <p:cNvPr id="109" name="CustomShape 4"/>
          <p:cNvSpPr/>
          <p:nvPr/>
        </p:nvSpPr>
        <p:spPr>
          <a:xfrm>
            <a:off x="8839080" y="0"/>
            <a:ext cx="304560" cy="6857640"/>
          </a:xfrm>
          <a:prstGeom prst="rect">
            <a:avLst/>
          </a:prstGeom>
          <a:solidFill>
            <a:schemeClr val="accent1">
              <a:tint val="60000"/>
              <a:alpha val="87000"/>
            </a:schemeClr>
          </a:solidFill>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10" name="Line 5"/>
          <p:cNvSpPr/>
          <p:nvPr/>
        </p:nvSpPr>
        <p:spPr>
          <a:xfrm>
            <a:off x="8915400" y="0"/>
            <a:ext cx="360" cy="6858000"/>
          </a:xfrm>
          <a:prstGeom prst="line">
            <a:avLst/>
          </a:prstGeom>
          <a:ln w="9360">
            <a:solidFill>
              <a:schemeClr val="accent1"/>
            </a:solidFill>
            <a:round/>
          </a:ln>
        </p:spPr>
        <p:style>
          <a:lnRef idx="0"/>
          <a:fillRef idx="0"/>
          <a:effectRef idx="0"/>
          <a:fontRef idx="minor"/>
        </p:style>
      </p:sp>
      <p:sp>
        <p:nvSpPr>
          <p:cNvPr id="111" name="CustomShape 6"/>
          <p:cNvSpPr/>
          <p:nvPr/>
        </p:nvSpPr>
        <p:spPr>
          <a:xfrm>
            <a:off x="8156520" y="5715000"/>
            <a:ext cx="548280" cy="548280"/>
          </a:xfrm>
          <a:prstGeom prst="ellipse">
            <a:avLst/>
          </a:prstGeom>
          <a:ln w="3816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12" name="PlaceHolder 7"/>
          <p:cNvSpPr>
            <a:spLocks noGrp="1"/>
          </p:cNvSpPr>
          <p:nvPr>
            <p:ph type="title"/>
          </p:nvPr>
        </p:nvSpPr>
        <p:spPr>
          <a:xfrm>
            <a:off x="685800" y="609480"/>
            <a:ext cx="7772040" cy="1142640"/>
          </a:xfrm>
          <a:prstGeom prst="rect">
            <a:avLst/>
          </a:prstGeom>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Click to edit Master title style</a:t>
            </a:r>
            <a:endParaRPr b="0" lang="en-US" sz="1800" spc="-1" strike="noStrike">
              <a:solidFill>
                <a:srgbClr val="000000"/>
              </a:solidFill>
              <a:uFill>
                <a:solidFill>
                  <a:srgbClr val="ffffff"/>
                </a:solidFill>
              </a:uFill>
              <a:latin typeface="Century Schoolbook"/>
            </a:endParaRPr>
          </a:p>
        </p:txBody>
      </p:sp>
      <p:sp>
        <p:nvSpPr>
          <p:cNvPr id="113" name="PlaceHolder 8"/>
          <p:cNvSpPr>
            <a:spLocks noGrp="1"/>
          </p:cNvSpPr>
          <p:nvPr>
            <p:ph type="body"/>
          </p:nvPr>
        </p:nvSpPr>
        <p:spPr>
          <a:xfrm>
            <a:off x="685800" y="1981080"/>
            <a:ext cx="3809520" cy="4114440"/>
          </a:xfrm>
          <a:prstGeom prst="rect">
            <a:avLst/>
          </a:prstGeom>
        </p:spPr>
        <p:txBody>
          <a:bodyPr lIns="90000" rIns="90000" tIns="45000" bIns="45000"/>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Click to edit the outline text format</a:t>
            </a:r>
            <a:endParaRPr b="0" lang="en-US" sz="2400" spc="-1" strike="noStrike">
              <a:solidFill>
                <a:srgbClr val="000000"/>
              </a:solidFill>
              <a:uFill>
                <a:solidFill>
                  <a:srgbClr val="ffffff"/>
                </a:solidFill>
              </a:uFill>
              <a:latin typeface="Century Schoolbook"/>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entury Schoolbook"/>
              </a:rPr>
              <a:t>Second Outline Level</a:t>
            </a:r>
            <a:endParaRPr b="0" lang="en-US" sz="2400" spc="-1" strike="noStrike">
              <a:solidFill>
                <a:srgbClr val="000000"/>
              </a:solidFill>
              <a:uFill>
                <a:solidFill>
                  <a:srgbClr val="ffffff"/>
                </a:solidFill>
              </a:uFill>
              <a:latin typeface="Century Schoolbook"/>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Third Outline Level</a:t>
            </a:r>
            <a:endParaRPr b="0" lang="en-US" sz="2400" spc="-1" strike="noStrike">
              <a:solidFill>
                <a:srgbClr val="000000"/>
              </a:solidFill>
              <a:uFill>
                <a:solidFill>
                  <a:srgbClr val="ffffff"/>
                </a:solidFill>
              </a:uFill>
              <a:latin typeface="Century Schoolbook"/>
            </a:endParaRPr>
          </a:p>
          <a:p>
            <a:pPr lvl="3" marL="1728000" indent="-216000">
              <a:buClr>
                <a:srgbClr val="000000"/>
              </a:buClr>
              <a:buSzPct val="75000"/>
              <a:buFont typeface="Symbol" charset="2"/>
              <a:buChar char=""/>
            </a:pPr>
            <a:r>
              <a:rPr b="0" lang="en-US" sz="2400" spc="-1" strike="noStrike">
                <a:solidFill>
                  <a:srgbClr val="000000"/>
                </a:solidFill>
                <a:uFill>
                  <a:solidFill>
                    <a:srgbClr val="ffffff"/>
                  </a:solidFill>
                </a:uFill>
                <a:latin typeface="Century Schoolbook"/>
              </a:rPr>
              <a:t>Fourth Outline Level</a:t>
            </a:r>
            <a:endParaRPr b="0" lang="en-US" sz="2400" spc="-1" strike="noStrike">
              <a:solidFill>
                <a:srgbClr val="000000"/>
              </a:solidFill>
              <a:uFill>
                <a:solidFill>
                  <a:srgbClr val="ffffff"/>
                </a:solidFill>
              </a:uFill>
              <a:latin typeface="Century Schoolbook"/>
            </a:endParaRPr>
          </a:p>
          <a:p>
            <a:pPr lvl="4" marL="2160000" indent="-216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Fifth Outline Level</a:t>
            </a:r>
            <a:endParaRPr b="0" lang="en-US" sz="2400" spc="-1" strike="noStrike">
              <a:solidFill>
                <a:srgbClr val="000000"/>
              </a:solidFill>
              <a:uFill>
                <a:solidFill>
                  <a:srgbClr val="ffffff"/>
                </a:solidFill>
              </a:uFill>
              <a:latin typeface="Century Schoolbook"/>
            </a:endParaRPr>
          </a:p>
          <a:p>
            <a:pPr lvl="5" marL="2592000" indent="-216000">
              <a:buClr>
                <a:srgbClr val="000000"/>
              </a:buClr>
              <a:buSzPct val="45000"/>
              <a:buFont typeface="Wingdings" charset="2"/>
              <a:buChar char=""/>
            </a:pPr>
            <a:r>
              <a:rPr b="0" lang="en-US" sz="2400" spc="-1" strike="noStrike">
                <a:solidFill>
                  <a:srgbClr val="000000"/>
                </a:solidFill>
                <a:uFill>
                  <a:solidFill>
                    <a:srgbClr val="ffffff"/>
                  </a:solidFill>
                </a:uFill>
                <a:latin typeface="Century Schoolbook"/>
              </a:rPr>
              <a:t>Sixth Outline Level</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Seventh Outline LevelClick to edit Master text styles</a:t>
            </a:r>
            <a:endParaRPr b="0" lang="en-US" sz="2400" spc="-1" strike="noStrike">
              <a:solidFill>
                <a:srgbClr val="000000"/>
              </a:solidFill>
              <a:uFill>
                <a:solidFill>
                  <a:srgbClr val="ffffff"/>
                </a:solidFill>
              </a:uFill>
              <a:latin typeface="Century Schoolbook"/>
            </a:endParaRPr>
          </a:p>
          <a:p>
            <a:pPr lvl="1" marL="640080" indent="-273960">
              <a:lnSpc>
                <a:spcPct val="100000"/>
              </a:lnSpc>
              <a:buClr>
                <a:srgbClr val="fe8637"/>
              </a:buClr>
              <a:buSzPct val="80000"/>
              <a:buFont typeface="Wingdings 2" charset="2"/>
              <a:buChar char=""/>
            </a:pPr>
            <a:r>
              <a:rPr b="0" lang="en-US" sz="2100" spc="-1" strike="noStrike">
                <a:solidFill>
                  <a:srgbClr val="000000"/>
                </a:solidFill>
                <a:uFill>
                  <a:solidFill>
                    <a:srgbClr val="ffffff"/>
                  </a:solidFill>
                </a:uFill>
                <a:latin typeface="Century Schoolbook"/>
              </a:rPr>
              <a:t>Second level</a:t>
            </a:r>
            <a:endParaRPr b="0" lang="en-US" sz="2400" spc="-1" strike="noStrike">
              <a:solidFill>
                <a:srgbClr val="000000"/>
              </a:solidFill>
              <a:uFill>
                <a:solidFill>
                  <a:srgbClr val="ffffff"/>
                </a:solidFill>
              </a:uFill>
              <a:latin typeface="Century Schoolbook"/>
            </a:endParaRPr>
          </a:p>
          <a:p>
            <a:pPr lvl="2" marL="914400" indent="-182520">
              <a:lnSpc>
                <a:spcPct val="100000"/>
              </a:lnSpc>
              <a:buClr>
                <a:srgbClr val="e07630"/>
              </a:buClr>
              <a:buSzPct val="60000"/>
              <a:buFont typeface="Wingdings" charset="2"/>
              <a:buChar char=""/>
            </a:pPr>
            <a:r>
              <a:rPr b="0" lang="en-US" sz="1800" spc="-1" strike="noStrike">
                <a:solidFill>
                  <a:srgbClr val="000000"/>
                </a:solidFill>
                <a:uFill>
                  <a:solidFill>
                    <a:srgbClr val="ffffff"/>
                  </a:solidFill>
                </a:uFill>
                <a:latin typeface="Century Schoolbook"/>
              </a:rPr>
              <a:t>Third level</a:t>
            </a:r>
            <a:endParaRPr b="0" lang="en-US" sz="2400" spc="-1" strike="noStrike">
              <a:solidFill>
                <a:srgbClr val="000000"/>
              </a:solidFill>
              <a:uFill>
                <a:solidFill>
                  <a:srgbClr val="ffffff"/>
                </a:solidFill>
              </a:uFill>
              <a:latin typeface="Century Schoolbook"/>
            </a:endParaRPr>
          </a:p>
          <a:p>
            <a:pPr lvl="3" marL="1188720" indent="-182520">
              <a:lnSpc>
                <a:spcPct val="100000"/>
              </a:lnSpc>
              <a:buClr>
                <a:srgbClr val="fec2ae"/>
              </a:buClr>
              <a:buSzPct val="60000"/>
              <a:buFont typeface="Wingdings" charset="2"/>
              <a:buChar char=""/>
            </a:pPr>
            <a:r>
              <a:rPr b="0" lang="en-US" sz="1800" spc="-1" strike="noStrike">
                <a:solidFill>
                  <a:srgbClr val="000000"/>
                </a:solidFill>
                <a:uFill>
                  <a:solidFill>
                    <a:srgbClr val="ffffff"/>
                  </a:solidFill>
                </a:uFill>
                <a:latin typeface="Century Schoolbook"/>
              </a:rPr>
              <a:t>Fourth level</a:t>
            </a:r>
            <a:endParaRPr b="0" lang="en-US" sz="2400" spc="-1" strike="noStrike">
              <a:solidFill>
                <a:srgbClr val="000000"/>
              </a:solidFill>
              <a:uFill>
                <a:solidFill>
                  <a:srgbClr val="ffffff"/>
                </a:solidFill>
              </a:uFill>
              <a:latin typeface="Century Schoolbook"/>
            </a:endParaRPr>
          </a:p>
          <a:p>
            <a:pPr lvl="4" marL="1463040" indent="-182520">
              <a:lnSpc>
                <a:spcPct val="100000"/>
              </a:lnSpc>
              <a:buClr>
                <a:srgbClr val="bcc9e9"/>
              </a:buClr>
              <a:buSzPct val="68000"/>
              <a:buFont typeface="Wingdings 2" charset="2"/>
              <a:buChar char=""/>
            </a:pPr>
            <a:r>
              <a:rPr b="0" lang="en-US" sz="1600" spc="-1" strike="noStrike">
                <a:solidFill>
                  <a:srgbClr val="000000"/>
                </a:solidFill>
                <a:uFill>
                  <a:solidFill>
                    <a:srgbClr val="ffffff"/>
                  </a:solidFill>
                </a:uFill>
                <a:latin typeface="Century Schoolbook"/>
              </a:rPr>
              <a:t>Fifth level</a:t>
            </a:r>
            <a:endParaRPr b="0" lang="en-US" sz="2400" spc="-1" strike="noStrike">
              <a:solidFill>
                <a:srgbClr val="000000"/>
              </a:solidFill>
              <a:uFill>
                <a:solidFill>
                  <a:srgbClr val="ffffff"/>
                </a:solidFill>
              </a:uFill>
              <a:latin typeface="Century Schoolbook"/>
            </a:endParaRPr>
          </a:p>
        </p:txBody>
      </p:sp>
      <p:sp>
        <p:nvSpPr>
          <p:cNvPr id="114" name="PlaceHolder 9"/>
          <p:cNvSpPr>
            <a:spLocks noGrp="1"/>
          </p:cNvSpPr>
          <p:nvPr>
            <p:ph type="body"/>
          </p:nvPr>
        </p:nvSpPr>
        <p:spPr>
          <a:xfrm>
            <a:off x="4648320" y="1981080"/>
            <a:ext cx="3809520" cy="4114440"/>
          </a:xfrm>
          <a:prstGeom prst="rect">
            <a:avLst/>
          </a:prstGeom>
        </p:spPr>
        <p:txBody>
          <a:bodyPr lIns="90000" rIns="90000" tIns="45000" bIns="45000" anchor="ctr"/>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Century Schoolbook"/>
              </a:rPr>
              <a:t>Click to edit the outline text format</a:t>
            </a:r>
            <a:endParaRPr b="0" lang="en-US" sz="1800" spc="-1" strike="noStrike">
              <a:solidFill>
                <a:srgbClr val="000000"/>
              </a:solidFill>
              <a:uFill>
                <a:solidFill>
                  <a:srgbClr val="ffffff"/>
                </a:solidFill>
              </a:uFill>
              <a:latin typeface="Century Schoolbook"/>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Century Schoolbook"/>
              </a:rPr>
              <a:t>Second Outline Level</a:t>
            </a:r>
            <a:endParaRPr b="0" lang="en-US" sz="1800" spc="-1" strike="noStrike">
              <a:solidFill>
                <a:srgbClr val="000000"/>
              </a:solidFill>
              <a:uFill>
                <a:solidFill>
                  <a:srgbClr val="ffffff"/>
                </a:solidFill>
              </a:uFill>
              <a:latin typeface="Century Schoolbook"/>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entury Schoolbook"/>
              </a:rPr>
              <a:t>Third Outline Level</a:t>
            </a:r>
            <a:endParaRPr b="0" lang="en-US" sz="1800" spc="-1" strike="noStrike">
              <a:solidFill>
                <a:srgbClr val="000000"/>
              </a:solidFill>
              <a:uFill>
                <a:solidFill>
                  <a:srgbClr val="ffffff"/>
                </a:solidFill>
              </a:uFill>
              <a:latin typeface="Century Schoolbook"/>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entury Schoolbook"/>
              </a:rPr>
              <a:t>Fourth Outline Level</a:t>
            </a:r>
            <a:endParaRPr b="0" lang="en-US" sz="1800" spc="-1" strike="noStrike">
              <a:solidFill>
                <a:srgbClr val="000000"/>
              </a:solidFill>
              <a:uFill>
                <a:solidFill>
                  <a:srgbClr val="ffffff"/>
                </a:solidFill>
              </a:uFill>
              <a:latin typeface="Century Schoolbook"/>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Century Schoolbook"/>
              </a:rPr>
              <a:t>Fifth Outline Level</a:t>
            </a:r>
            <a:endParaRPr b="0" lang="en-US" sz="1800" spc="-1" strike="noStrike">
              <a:solidFill>
                <a:srgbClr val="000000"/>
              </a:solidFill>
              <a:uFill>
                <a:solidFill>
                  <a:srgbClr val="ffffff"/>
                </a:solidFill>
              </a:uFill>
              <a:latin typeface="Century Schoolbook"/>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Century Schoolbook"/>
              </a:rPr>
              <a:t>Sixth Outline Level</a:t>
            </a:r>
            <a:endParaRPr b="0" lang="en-US" sz="1800" spc="-1" strike="noStrike">
              <a:solidFill>
                <a:srgbClr val="000000"/>
              </a:solidFill>
              <a:uFill>
                <a:solidFill>
                  <a:srgbClr val="ffffff"/>
                </a:solidFill>
              </a:uFill>
              <a:latin typeface="Century Schoolbook"/>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Century Schoolbook"/>
              </a:rPr>
              <a:t>Seventh Outline Level</a:t>
            </a:r>
            <a:endParaRPr b="0" lang="en-US" sz="1800" spc="-1" strike="noStrike">
              <a:solidFill>
                <a:srgbClr val="000000"/>
              </a:solidFill>
              <a:uFill>
                <a:solidFill>
                  <a:srgbClr val="ffffff"/>
                </a:solidFill>
              </a:uFill>
              <a:latin typeface="Century Schoolbook"/>
            </a:endParaRPr>
          </a:p>
        </p:txBody>
      </p:sp>
      <p:sp>
        <p:nvSpPr>
          <p:cNvPr id="115" name="PlaceHolder 10"/>
          <p:cNvSpPr>
            <a:spLocks noGrp="1"/>
          </p:cNvSpPr>
          <p:nvPr>
            <p:ph type="ftr"/>
          </p:nvPr>
        </p:nvSpPr>
        <p:spPr>
          <a:xfrm>
            <a:off x="687240" y="6486480"/>
            <a:ext cx="7745040" cy="371160"/>
          </a:xfrm>
          <a:prstGeom prst="rect">
            <a:avLst/>
          </a:prstGeom>
        </p:spPr>
        <p:txBody>
          <a:bodyPr lIns="90000" rIns="90000" tIns="45000" bIns="45000" anchor="ctr"/>
          <a:p>
            <a:pPr>
              <a:lnSpc>
                <a:spcPct val="100000"/>
              </a:lnSpc>
            </a:pPr>
            <a:r>
              <a:rPr b="0" lang="en-IN" sz="1000" spc="-1" strike="noStrike">
                <a:solidFill>
                  <a:srgbClr val="575f6d"/>
                </a:solidFill>
                <a:uFill>
                  <a:solidFill>
                    <a:srgbClr val="ffffff"/>
                  </a:solidFill>
                </a:uFill>
                <a:latin typeface="Century Schoolbook"/>
              </a:rPr>
              <a:t>S NEHRA EFE UNIT II 2.3</a:t>
            </a:r>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2286000" y="3124080"/>
            <a:ext cx="6171840" cy="1893960"/>
          </a:xfrm>
          <a:prstGeom prst="rect">
            <a:avLst/>
          </a:prstGeom>
          <a:noFill/>
          <a:ln>
            <a:noFill/>
          </a:ln>
        </p:spPr>
        <p:txBody>
          <a:bodyPr lIns="90000" rIns="90000" tIns="45000" bIns="45000" anchor="b"/>
          <a:p>
            <a:pPr>
              <a:lnSpc>
                <a:spcPct val="100000"/>
              </a:lnSpc>
            </a:pPr>
            <a:r>
              <a:rPr b="1" lang="en-US" sz="3000" spc="-1" strike="noStrike" cap="small">
                <a:solidFill>
                  <a:srgbClr val="575f6d"/>
                </a:solidFill>
                <a:uFill>
                  <a:solidFill>
                    <a:srgbClr val="ffffff"/>
                  </a:solidFill>
                </a:uFill>
                <a:latin typeface="Century Schoolbook"/>
              </a:rPr>
              <a:t>2.3</a:t>
            </a:r>
            <a:endParaRPr b="0" lang="en-US" sz="1800" spc="-1" strike="noStrike">
              <a:solidFill>
                <a:srgbClr val="000000"/>
              </a:solidFill>
              <a:uFill>
                <a:solidFill>
                  <a:srgbClr val="ffffff"/>
                </a:solidFill>
              </a:uFill>
              <a:latin typeface="Century Schoolbook"/>
            </a:endParaRPr>
          </a:p>
        </p:txBody>
      </p:sp>
      <p:sp>
        <p:nvSpPr>
          <p:cNvPr id="156" name="TextShape 2"/>
          <p:cNvSpPr txBox="1"/>
          <p:nvPr/>
        </p:nvSpPr>
        <p:spPr>
          <a:xfrm>
            <a:off x="2286000" y="5003280"/>
            <a:ext cx="6171840" cy="1371240"/>
          </a:xfrm>
          <a:prstGeom prst="rect">
            <a:avLst/>
          </a:prstGeom>
          <a:noFill/>
          <a:ln>
            <a:noFill/>
          </a:ln>
        </p:spPr>
        <p:txBody>
          <a:bodyPr lIns="90000" rIns="90000" tIns="45000" bIns="45000"/>
          <a:p>
            <a:pPr>
              <a:lnSpc>
                <a:spcPct val="100000"/>
              </a:lnSpc>
            </a:pPr>
            <a:r>
              <a:rPr b="1" lang="en-IN" sz="1800" spc="-1" strike="noStrike">
                <a:solidFill>
                  <a:srgbClr val="575f6d"/>
                </a:solidFill>
                <a:uFill>
                  <a:solidFill>
                    <a:srgbClr val="ffffff"/>
                  </a:solidFill>
                </a:uFill>
                <a:latin typeface="Century Schoolbook"/>
              </a:rPr>
              <a:t>Market Equilibrium</a:t>
            </a:r>
            <a:endParaRPr b="0" lang="en-IN"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Supply shifts to the left</a:t>
            </a:r>
            <a:endParaRPr b="0" lang="en-US" sz="1800" spc="-1" strike="noStrike">
              <a:solidFill>
                <a:srgbClr val="000000"/>
              </a:solidFill>
              <a:uFill>
                <a:solidFill>
                  <a:srgbClr val="ffffff"/>
                </a:solidFill>
              </a:uFill>
              <a:latin typeface="Century Schoolbook"/>
            </a:endParaRPr>
          </a:p>
        </p:txBody>
      </p:sp>
      <p:sp>
        <p:nvSpPr>
          <p:cNvPr id="190" name="TextShape 2"/>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618478D3-1F5C-451A-A582-3E334649B010}" type="slidenum">
              <a:rPr b="1" lang="en-IN" sz="1400" spc="-1" strike="noStrike">
                <a:solidFill>
                  <a:srgbClr val="ffffff"/>
                </a:solidFill>
                <a:uFill>
                  <a:solidFill>
                    <a:srgbClr val="ffffff"/>
                  </a:solidFill>
                </a:uFill>
                <a:latin typeface="Century Schoolbook"/>
              </a:rPr>
              <a:t>1</a:t>
            </a:fld>
            <a:endParaRPr b="0" lang="en-IN" sz="1400" spc="-1" strike="noStrike">
              <a:solidFill>
                <a:srgbClr val="000000"/>
              </a:solidFill>
              <a:uFill>
                <a:solidFill>
                  <a:srgbClr val="ffffff"/>
                </a:solidFill>
              </a:uFill>
              <a:latin typeface="Times New Roman"/>
            </a:endParaRPr>
          </a:p>
        </p:txBody>
      </p:sp>
      <p:sp>
        <p:nvSpPr>
          <p:cNvPr id="191" name="TextShape 3"/>
          <p:cNvSpPr txBox="1"/>
          <p:nvPr/>
        </p:nvSpPr>
        <p:spPr>
          <a:xfrm rot="5400000">
            <a:off x="6990480" y="3737160"/>
            <a:ext cx="3200040" cy="365400"/>
          </a:xfrm>
          <a:prstGeom prst="rect">
            <a:avLst/>
          </a:prstGeom>
          <a:noFill/>
          <a:ln>
            <a:noFill/>
          </a:ln>
        </p:spPr>
        <p:txBody>
          <a:bodyPr lIns="90000" rIns="90000" tIns="45000" bIns="45000" anchor="ctr"/>
          <a:p>
            <a:pPr>
              <a:lnSpc>
                <a:spcPct val="100000"/>
              </a:lnSpc>
            </a:pPr>
            <a:r>
              <a:rPr b="0" lang="en-IN" sz="1200" spc="-1" strike="noStrike">
                <a:solidFill>
                  <a:srgbClr val="575f6d"/>
                </a:solidFill>
                <a:uFill>
                  <a:solidFill>
                    <a:srgbClr val="ffffff"/>
                  </a:solidFill>
                </a:uFill>
                <a:latin typeface="Century Schoolbook"/>
              </a:rPr>
              <a:t>S NEHRA EFE UNIT II 2.3</a:t>
            </a:r>
            <a:endParaRPr b="0" lang="en-IN" sz="1400" spc="-1" strike="noStrike">
              <a:solidFill>
                <a:srgbClr val="000000"/>
              </a:solidFill>
              <a:uFill>
                <a:solidFill>
                  <a:srgbClr val="ffffff"/>
                </a:solidFill>
              </a:uFill>
              <a:latin typeface="Times New Roman"/>
            </a:endParaRPr>
          </a:p>
        </p:txBody>
      </p:sp>
      <p:pic>
        <p:nvPicPr>
          <p:cNvPr id="192" name="Picture 2" descr=""/>
          <p:cNvPicPr/>
          <p:nvPr/>
        </p:nvPicPr>
        <p:blipFill>
          <a:blip r:embed="rId1"/>
          <a:srcRect l="0" t="0" r="0" b="8004"/>
          <a:stretch/>
        </p:blipFill>
        <p:spPr>
          <a:xfrm>
            <a:off x="1371600" y="1828800"/>
            <a:ext cx="5028840" cy="350496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3. Simultaneous changes in both supply and demand</a:t>
            </a:r>
            <a:endParaRPr b="0" lang="en-US" sz="1800" spc="-1" strike="noStrike">
              <a:solidFill>
                <a:srgbClr val="000000"/>
              </a:solidFill>
              <a:uFill>
                <a:solidFill>
                  <a:srgbClr val="ffffff"/>
                </a:solidFill>
              </a:uFill>
              <a:latin typeface="Century Schoolbook"/>
            </a:endParaRPr>
          </a:p>
        </p:txBody>
      </p:sp>
      <p:sp>
        <p:nvSpPr>
          <p:cNvPr id="194" name="TextShape 2"/>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59CE0C11-68CC-4142-B811-58814AED6970}" type="slidenum">
              <a:rPr b="1" lang="en-IN" sz="1400" spc="-1" strike="noStrike">
                <a:solidFill>
                  <a:srgbClr val="ffffff"/>
                </a:solidFill>
                <a:uFill>
                  <a:solidFill>
                    <a:srgbClr val="ffffff"/>
                  </a:solidFill>
                </a:uFill>
                <a:latin typeface="Century Schoolbook"/>
              </a:rPr>
              <a:t>1</a:t>
            </a:fld>
            <a:endParaRPr b="0" lang="en-IN" sz="1400" spc="-1" strike="noStrike">
              <a:solidFill>
                <a:srgbClr val="000000"/>
              </a:solidFill>
              <a:uFill>
                <a:solidFill>
                  <a:srgbClr val="ffffff"/>
                </a:solidFill>
              </a:uFill>
              <a:latin typeface="Times New Roman"/>
            </a:endParaRPr>
          </a:p>
        </p:txBody>
      </p:sp>
      <p:sp>
        <p:nvSpPr>
          <p:cNvPr id="195" name="TextShape 3"/>
          <p:cNvSpPr txBox="1"/>
          <p:nvPr/>
        </p:nvSpPr>
        <p:spPr>
          <a:xfrm rot="5400000">
            <a:off x="6990480" y="3737160"/>
            <a:ext cx="3200040" cy="365400"/>
          </a:xfrm>
          <a:prstGeom prst="rect">
            <a:avLst/>
          </a:prstGeom>
          <a:noFill/>
          <a:ln>
            <a:noFill/>
          </a:ln>
        </p:spPr>
        <p:txBody>
          <a:bodyPr lIns="90000" rIns="90000" tIns="45000" bIns="45000" anchor="ctr"/>
          <a:p>
            <a:pPr>
              <a:lnSpc>
                <a:spcPct val="100000"/>
              </a:lnSpc>
            </a:pPr>
            <a:r>
              <a:rPr b="0" lang="en-IN" sz="1200" spc="-1" strike="noStrike">
                <a:solidFill>
                  <a:srgbClr val="575f6d"/>
                </a:solidFill>
                <a:uFill>
                  <a:solidFill>
                    <a:srgbClr val="ffffff"/>
                  </a:solidFill>
                </a:uFill>
                <a:latin typeface="Century Schoolbook"/>
              </a:rPr>
              <a:t>S NEHRA EFE UNIT II 2.3</a:t>
            </a:r>
            <a:endParaRPr b="0" lang="en-IN" sz="1400" spc="-1" strike="noStrike">
              <a:solidFill>
                <a:srgbClr val="000000"/>
              </a:solidFill>
              <a:uFill>
                <a:solidFill>
                  <a:srgbClr val="ffffff"/>
                </a:solidFill>
              </a:uFill>
              <a:latin typeface="Times New Roman"/>
            </a:endParaRPr>
          </a:p>
        </p:txBody>
      </p:sp>
      <p:sp>
        <p:nvSpPr>
          <p:cNvPr id="196" name="TextShape 4"/>
          <p:cNvSpPr txBox="1"/>
          <p:nvPr/>
        </p:nvSpPr>
        <p:spPr>
          <a:xfrm>
            <a:off x="457200" y="1600200"/>
            <a:ext cx="7467120" cy="4873320"/>
          </a:xfrm>
          <a:prstGeom prst="rect">
            <a:avLst/>
          </a:prstGeom>
          <a:noFill/>
          <a:ln>
            <a:noFill/>
          </a:ln>
        </p:spPr>
        <p:txBody>
          <a:bodyPr lIns="90000" rIns="90000" tIns="45000" bIns="45000"/>
          <a:p>
            <a:endParaRPr b="0" lang="en-US" sz="2400" spc="-1" strike="noStrike">
              <a:solidFill>
                <a:srgbClr val="000000"/>
              </a:solidFill>
              <a:uFill>
                <a:solidFill>
                  <a:srgbClr val="ffffff"/>
                </a:solidFill>
              </a:uFill>
              <a:latin typeface="Century Schoolbook"/>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Applications of Demand and Supply Analysis</a:t>
            </a:r>
            <a:endParaRPr b="0" lang="en-US" sz="1800" spc="-1" strike="noStrike">
              <a:solidFill>
                <a:srgbClr val="000000"/>
              </a:solidFill>
              <a:uFill>
                <a:solidFill>
                  <a:srgbClr val="ffffff"/>
                </a:solidFill>
              </a:uFill>
              <a:latin typeface="Century Schoolbook"/>
            </a:endParaRPr>
          </a:p>
        </p:txBody>
      </p:sp>
      <p:sp>
        <p:nvSpPr>
          <p:cNvPr id="198"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Event:  A national newspaper reports that the prices of PC components are expected to fall by 5-8 percent over the next six months.</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Scenario 1: You manage a small firm that manufactures PCs.</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Scenario 2: You manage a small software company.</a:t>
            </a:r>
            <a:endParaRPr b="0" lang="en-US" sz="2400" spc="-1" strike="noStrike">
              <a:solidFill>
                <a:srgbClr val="000000"/>
              </a:solidFill>
              <a:uFill>
                <a:solidFill>
                  <a:srgbClr val="ffffff"/>
                </a:solidFill>
              </a:uFill>
              <a:latin typeface="Century Schoolbook"/>
            </a:endParaRPr>
          </a:p>
        </p:txBody>
      </p:sp>
      <p:sp>
        <p:nvSpPr>
          <p:cNvPr id="199"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0F7DDCCA-30B1-48B8-BC92-90AA3B991D84}" type="slidenum">
              <a:rPr b="1" lang="en-IN" sz="1400" spc="-1" strike="noStrike">
                <a:solidFill>
                  <a:srgbClr val="ffffff"/>
                </a:solidFill>
                <a:uFill>
                  <a:solidFill>
                    <a:srgbClr val="ffffff"/>
                  </a:solidFill>
                </a:uFill>
                <a:latin typeface="Century Schoolbook"/>
              </a:rPr>
              <a:t>1</a:t>
            </a:fld>
            <a:endParaRPr b="0" lang="en-IN" sz="1400" spc="-1" strike="noStrike">
              <a:solidFill>
                <a:srgbClr val="000000"/>
              </a:solidFill>
              <a:uFill>
                <a:solidFill>
                  <a:srgbClr val="ffffff"/>
                </a:solidFill>
              </a:uFill>
              <a:latin typeface="Times New Roman"/>
            </a:endParaRPr>
          </a:p>
        </p:txBody>
      </p:sp>
      <p:sp>
        <p:nvSpPr>
          <p:cNvPr id="200" name="TextShape 4"/>
          <p:cNvSpPr txBox="1"/>
          <p:nvPr/>
        </p:nvSpPr>
        <p:spPr>
          <a:xfrm rot="5400000">
            <a:off x="6990480" y="3737160"/>
            <a:ext cx="3200040" cy="365400"/>
          </a:xfrm>
          <a:prstGeom prst="rect">
            <a:avLst/>
          </a:prstGeom>
          <a:noFill/>
          <a:ln>
            <a:noFill/>
          </a:ln>
        </p:spPr>
        <p:txBody>
          <a:bodyPr lIns="90000" rIns="90000" tIns="45000" bIns="45000" anchor="ctr"/>
          <a:p>
            <a:pPr>
              <a:lnSpc>
                <a:spcPct val="100000"/>
              </a:lnSpc>
            </a:pPr>
            <a:r>
              <a:rPr b="0" lang="en-IN" sz="1200" spc="-1" strike="noStrike">
                <a:solidFill>
                  <a:srgbClr val="575f6d"/>
                </a:solidFill>
                <a:uFill>
                  <a:solidFill>
                    <a:srgbClr val="ffffff"/>
                  </a:solidFill>
                </a:uFill>
                <a:latin typeface="Century Schoolbook"/>
              </a:rPr>
              <a:t>S NEHRA EFE UNIT II 2.3</a:t>
            </a:r>
            <a:endParaRPr b="0" lang="en-IN" sz="1400" spc="-1" strike="noStrike">
              <a:solidFill>
                <a:srgbClr val="000000"/>
              </a:solidFill>
              <a:uFill>
                <a:solidFill>
                  <a:srgbClr val="ffffff"/>
                </a:solidFill>
              </a:uFill>
              <a:latin typeface="Times New Roman"/>
            </a:endParaRPr>
          </a:p>
        </p:txBody>
      </p:sp>
      <p:sp>
        <p:nvSpPr>
          <p:cNvPr id="201" name="TextShape 5"/>
          <p:cNvSpPr txBox="1"/>
          <p:nvPr/>
        </p:nvSpPr>
        <p:spPr>
          <a:xfrm>
            <a:off x="792000" y="4968000"/>
            <a:ext cx="3632760" cy="111420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My Answer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Sce1: Supply : Supply curve shifts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Demand :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Sce2: Supply curve shifts </a:t>
            </a:r>
            <a:endParaRPr b="0" lang="en-IN"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both demand and supply shifts</a:t>
            </a:r>
            <a:endParaRPr b="0" lang="en-US" sz="1800" spc="-1" strike="noStrike">
              <a:solidFill>
                <a:srgbClr val="000000"/>
              </a:solidFill>
              <a:uFill>
                <a:solidFill>
                  <a:srgbClr val="ffffff"/>
                </a:solidFill>
              </a:uFill>
              <a:latin typeface="Century Schoolbook"/>
            </a:endParaRPr>
          </a:p>
        </p:txBody>
      </p:sp>
      <p:sp>
        <p:nvSpPr>
          <p:cNvPr id="203"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The computer industry. Incredible improvements in technology, as well as the entry of many new firms into the industry, have increased supply.</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Simultaneously, many people have become very aware of the benefits of computers, and new software has made computers more useful for a variety of projects, thereby increasing demand as well.</a:t>
            </a:r>
            <a:endParaRPr b="0" lang="en-US" sz="2400" spc="-1" strike="noStrike">
              <a:solidFill>
                <a:srgbClr val="000000"/>
              </a:solidFill>
              <a:uFill>
                <a:solidFill>
                  <a:srgbClr val="ffffff"/>
                </a:solidFill>
              </a:uFill>
              <a:latin typeface="Century Schoolbook"/>
            </a:endParaRPr>
          </a:p>
        </p:txBody>
      </p:sp>
      <p:sp>
        <p:nvSpPr>
          <p:cNvPr id="204"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BCB5E1C7-FCF6-4D4E-84CE-70D331E72E1A}" type="slidenum">
              <a:rPr b="1" lang="en-IN" sz="1400" spc="-1" strike="noStrike">
                <a:solidFill>
                  <a:srgbClr val="ffffff"/>
                </a:solidFill>
                <a:uFill>
                  <a:solidFill>
                    <a:srgbClr val="ffffff"/>
                  </a:solidFill>
                </a:uFill>
                <a:latin typeface="Century Schoolbook"/>
              </a:rPr>
              <a:t>1</a:t>
            </a:fld>
            <a:endParaRPr b="0" lang="en-IN" sz="1400" spc="-1" strike="noStrike">
              <a:solidFill>
                <a:srgbClr val="000000"/>
              </a:solidFill>
              <a:uFill>
                <a:solidFill>
                  <a:srgbClr val="ffffff"/>
                </a:solidFill>
              </a:uFill>
              <a:latin typeface="Times New Roman"/>
            </a:endParaRPr>
          </a:p>
        </p:txBody>
      </p:sp>
      <p:sp>
        <p:nvSpPr>
          <p:cNvPr id="205" name="TextShape 4"/>
          <p:cNvSpPr txBox="1"/>
          <p:nvPr/>
        </p:nvSpPr>
        <p:spPr>
          <a:xfrm rot="5400000">
            <a:off x="6990480" y="3737160"/>
            <a:ext cx="3200040" cy="365400"/>
          </a:xfrm>
          <a:prstGeom prst="rect">
            <a:avLst/>
          </a:prstGeom>
          <a:noFill/>
          <a:ln>
            <a:noFill/>
          </a:ln>
        </p:spPr>
        <p:txBody>
          <a:bodyPr lIns="90000" rIns="90000" tIns="45000" bIns="45000" anchor="ctr"/>
          <a:p>
            <a:pPr>
              <a:lnSpc>
                <a:spcPct val="100000"/>
              </a:lnSpc>
            </a:pPr>
            <a:r>
              <a:rPr b="0" lang="en-IN" sz="1200" spc="-1" strike="noStrike">
                <a:solidFill>
                  <a:srgbClr val="575f6d"/>
                </a:solidFill>
                <a:uFill>
                  <a:solidFill>
                    <a:srgbClr val="ffffff"/>
                  </a:solidFill>
                </a:uFill>
                <a:latin typeface="Century Schoolbook"/>
              </a:rPr>
              <a:t>S NEHRA EFE UNIT II 2.3</a:t>
            </a:r>
            <a:endParaRPr b="0" lang="en-IN" sz="1400" spc="-1" strike="noStrike">
              <a:solidFill>
                <a:srgbClr val="000000"/>
              </a:solidFill>
              <a:uFill>
                <a:solidFill>
                  <a:srgbClr val="ffffff"/>
                </a:solidFill>
              </a:uFill>
              <a:latin typeface="Times New Roman"/>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Review question</a:t>
            </a:r>
            <a:endParaRPr b="0" lang="en-US" sz="1800" spc="-1" strike="noStrike">
              <a:solidFill>
                <a:srgbClr val="000000"/>
              </a:solidFill>
              <a:uFill>
                <a:solidFill>
                  <a:srgbClr val="ffffff"/>
                </a:solidFill>
              </a:uFill>
              <a:latin typeface="Century Schoolbook"/>
            </a:endParaRPr>
          </a:p>
        </p:txBody>
      </p:sp>
      <p:sp>
        <p:nvSpPr>
          <p:cNvPr id="207" name="TextShape 2"/>
          <p:cNvSpPr txBox="1"/>
          <p:nvPr/>
        </p:nvSpPr>
        <p:spPr>
          <a:xfrm>
            <a:off x="457200" y="1600200"/>
            <a:ext cx="7467120" cy="4873320"/>
          </a:xfrm>
          <a:prstGeom prst="rect">
            <a:avLst/>
          </a:prstGeom>
          <a:noFill/>
          <a:ln>
            <a:noFill/>
          </a:ln>
        </p:spPr>
        <p:txBody>
          <a:bodyPr lIns="90000" rIns="90000" tIns="45000" bIns="45000"/>
          <a:p>
            <a:pPr marL="457200" indent="-456840">
              <a:lnSpc>
                <a:spcPct val="100000"/>
              </a:lnSpc>
              <a:buClr>
                <a:srgbClr val="fe8637"/>
              </a:buClr>
              <a:buSzPct val="70000"/>
              <a:buFont typeface="Century Schoolbook"/>
              <a:buAutoNum type="arabicPeriod"/>
            </a:pPr>
            <a:r>
              <a:rPr b="0" lang="en-US" sz="2400" spc="-1" strike="noStrike">
                <a:solidFill>
                  <a:srgbClr val="000000"/>
                </a:solidFill>
                <a:uFill>
                  <a:solidFill>
                    <a:srgbClr val="ffffff"/>
                  </a:solidFill>
                </a:uFill>
                <a:latin typeface="Century Schoolbook"/>
              </a:rPr>
              <a:t>A new movie is released after having been heavily promoted to teenagers. On the first night, the tickets sell out and there are still teenagers waiting outside theaters, desperate to see the movie and unable to get a ticket. Is this market in equilibrium?</a:t>
            </a:r>
            <a:endParaRPr b="0" lang="en-US" sz="2400" spc="-1" strike="noStrike">
              <a:solidFill>
                <a:srgbClr val="000000"/>
              </a:solidFill>
              <a:uFill>
                <a:solidFill>
                  <a:srgbClr val="ffffff"/>
                </a:solidFill>
              </a:uFill>
              <a:latin typeface="Century Schoolbook"/>
            </a:endParaRPr>
          </a:p>
          <a:p>
            <a:pPr marL="457200" indent="-456840">
              <a:lnSpc>
                <a:spcPct val="100000"/>
              </a:lnSpc>
              <a:buClr>
                <a:srgbClr val="fe8637"/>
              </a:buClr>
              <a:buSzPct val="70000"/>
              <a:buFont typeface="Century Schoolbook"/>
              <a:buAutoNum type="arabicPeriod"/>
            </a:pPr>
            <a:r>
              <a:rPr b="0" lang="en-US" sz="2400" spc="-1" strike="noStrike">
                <a:solidFill>
                  <a:srgbClr val="000000"/>
                </a:solidFill>
                <a:uFill>
                  <a:solidFill>
                    <a:srgbClr val="ffffff"/>
                  </a:solidFill>
                </a:uFill>
                <a:latin typeface="Century Schoolbook"/>
              </a:rPr>
              <a:t>A Japanese car manufacturer  in India has produced a lot of SUVs, but now is having difficulty selling them at the price it had intended to sell them for. The cars are sitting at the warehouse unsold. Is this market in equilibrium? Explain.</a:t>
            </a:r>
            <a:endParaRPr b="0" lang="en-US" sz="2400" spc="-1" strike="noStrike">
              <a:solidFill>
                <a:srgbClr val="000000"/>
              </a:solidFill>
              <a:uFill>
                <a:solidFill>
                  <a:srgbClr val="ffffff"/>
                </a:solidFill>
              </a:uFill>
              <a:latin typeface="Century Schoolbook"/>
            </a:endParaRPr>
          </a:p>
        </p:txBody>
      </p:sp>
      <p:sp>
        <p:nvSpPr>
          <p:cNvPr id="208"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33032FB5-A703-448D-98E2-90BB52CC99FD}" type="slidenum">
              <a:rPr b="1" lang="en-IN" sz="1400" spc="-1" strike="noStrike">
                <a:solidFill>
                  <a:srgbClr val="ffffff"/>
                </a:solidFill>
                <a:uFill>
                  <a:solidFill>
                    <a:srgbClr val="ffffff"/>
                  </a:solidFill>
                </a:uFill>
                <a:latin typeface="Century Schoolbook"/>
              </a:rPr>
              <a:t>1</a:t>
            </a:fld>
            <a:endParaRPr b="0" lang="en-IN" sz="1400" spc="-1" strike="noStrike">
              <a:solidFill>
                <a:srgbClr val="000000"/>
              </a:solidFill>
              <a:uFill>
                <a:solidFill>
                  <a:srgbClr val="ffffff"/>
                </a:solidFill>
              </a:uFill>
              <a:latin typeface="Times New Roman"/>
            </a:endParaRPr>
          </a:p>
        </p:txBody>
      </p:sp>
      <p:sp>
        <p:nvSpPr>
          <p:cNvPr id="209" name="TextShape 4"/>
          <p:cNvSpPr txBox="1"/>
          <p:nvPr/>
        </p:nvSpPr>
        <p:spPr>
          <a:xfrm rot="5400000">
            <a:off x="6990480" y="3737160"/>
            <a:ext cx="3200040" cy="365400"/>
          </a:xfrm>
          <a:prstGeom prst="rect">
            <a:avLst/>
          </a:prstGeom>
          <a:noFill/>
          <a:ln>
            <a:noFill/>
          </a:ln>
        </p:spPr>
        <p:txBody>
          <a:bodyPr lIns="90000" rIns="90000" tIns="45000" bIns="45000" anchor="ctr"/>
          <a:p>
            <a:pPr>
              <a:lnSpc>
                <a:spcPct val="100000"/>
              </a:lnSpc>
            </a:pPr>
            <a:r>
              <a:rPr b="0" lang="en-IN" sz="1200" spc="-1" strike="noStrike">
                <a:solidFill>
                  <a:srgbClr val="575f6d"/>
                </a:solidFill>
                <a:uFill>
                  <a:solidFill>
                    <a:srgbClr val="ffffff"/>
                  </a:solidFill>
                </a:uFill>
                <a:latin typeface="Century Schoolbook"/>
              </a:rPr>
              <a:t>S NEHRA EFE UNIT II 2.3</a:t>
            </a:r>
            <a:endParaRPr b="0" lang="en-IN" sz="1400" spc="-1" strike="noStrike">
              <a:solidFill>
                <a:srgbClr val="000000"/>
              </a:solidFill>
              <a:uFill>
                <a:solidFill>
                  <a:srgbClr val="ffffff"/>
                </a:solidFill>
              </a:uFill>
              <a:latin typeface="Times New Roman"/>
            </a:endParaRPr>
          </a:p>
        </p:txBody>
      </p:sp>
      <p:sp>
        <p:nvSpPr>
          <p:cNvPr id="210" name="TextShape 5"/>
          <p:cNvSpPr txBox="1"/>
          <p:nvPr/>
        </p:nvSpPr>
        <p:spPr>
          <a:xfrm>
            <a:off x="936000" y="6120000"/>
            <a:ext cx="1631520" cy="689760"/>
          </a:xfrm>
          <a:prstGeom prst="rect">
            <a:avLst/>
          </a:prstGeom>
          <a:noFill/>
          <a:ln>
            <a:noFill/>
          </a:ln>
        </p:spPr>
        <p:txBody>
          <a:bodyPr lIns="90000" rIns="90000" tIns="45000" bIns="45000"/>
          <a:p>
            <a:r>
              <a:rPr b="0" lang="en-IN" sz="1400" spc="-1" strike="noStrike">
                <a:solidFill>
                  <a:srgbClr val="000000"/>
                </a:solidFill>
                <a:uFill>
                  <a:solidFill>
                    <a:srgbClr val="ffffff"/>
                  </a:solidFill>
                </a:uFill>
                <a:latin typeface="Arial"/>
              </a:rPr>
              <a:t>My Answer </a:t>
            </a:r>
            <a:endParaRPr b="0" lang="en-IN" sz="1400" spc="-1" strike="noStrike">
              <a:solidFill>
                <a:srgbClr val="000000"/>
              </a:solidFill>
              <a:uFill>
                <a:solidFill>
                  <a:srgbClr val="ffffff"/>
                </a:solidFill>
              </a:uFill>
              <a:latin typeface="Arial"/>
            </a:endParaRPr>
          </a:p>
          <a:p>
            <a:r>
              <a:rPr b="0" lang="en-IN" sz="1400" spc="-1" strike="noStrike">
                <a:solidFill>
                  <a:srgbClr val="000000"/>
                </a:solidFill>
                <a:uFill>
                  <a:solidFill>
                    <a:srgbClr val="ffffff"/>
                  </a:solidFill>
                </a:uFill>
                <a:latin typeface="Arial"/>
              </a:rPr>
              <a:t>1 No, supply less</a:t>
            </a:r>
            <a:endParaRPr b="0" lang="en-IN" sz="1400" spc="-1" strike="noStrike">
              <a:solidFill>
                <a:srgbClr val="000000"/>
              </a:solidFill>
              <a:uFill>
                <a:solidFill>
                  <a:srgbClr val="ffffff"/>
                </a:solidFill>
              </a:uFill>
              <a:latin typeface="Arial"/>
            </a:endParaRPr>
          </a:p>
          <a:p>
            <a:r>
              <a:rPr b="0" lang="en-IN" sz="1400" spc="-1" strike="noStrike">
                <a:solidFill>
                  <a:srgbClr val="000000"/>
                </a:solidFill>
                <a:uFill>
                  <a:solidFill>
                    <a:srgbClr val="ffffff"/>
                  </a:solidFill>
                </a:uFill>
                <a:latin typeface="Arial"/>
              </a:rPr>
              <a:t>2 No, supply more</a:t>
            </a:r>
            <a:endParaRPr b="0" lang="en-IN" sz="14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457200" y="685800"/>
            <a:ext cx="7467120" cy="57877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Suppose the demand curve for petrol shifts to the right, as global demand from India and China increases. Suppose also that new discoveries of oil enable an increase in the supply of petrol to be sold on the market. Assuming that nothing else changes, what is the likely effect on the equilibrium price of petrol?</a:t>
            </a:r>
            <a:endParaRPr b="0" lang="en-US" sz="2400" spc="-1" strike="noStrike">
              <a:solidFill>
                <a:srgbClr val="000000"/>
              </a:solidFill>
              <a:uFill>
                <a:solidFill>
                  <a:srgbClr val="ffffff"/>
                </a:solidFill>
              </a:uFill>
              <a:latin typeface="Century Schoolbook"/>
            </a:endParaRPr>
          </a:p>
          <a:p>
            <a:pPr marL="457200" indent="-456840">
              <a:lnSpc>
                <a:spcPct val="100000"/>
              </a:lnSpc>
              <a:buClr>
                <a:srgbClr val="fe8637"/>
              </a:buClr>
              <a:buSzPct val="70000"/>
              <a:buFont typeface="Century Schoolbook"/>
              <a:buAutoNum type="arabicPeriod"/>
            </a:pPr>
            <a:r>
              <a:rPr b="0" lang="en-US" sz="2400" spc="-1" strike="noStrike">
                <a:solidFill>
                  <a:srgbClr val="000000"/>
                </a:solidFill>
                <a:uFill>
                  <a:solidFill>
                    <a:srgbClr val="ffffff"/>
                  </a:solidFill>
                </a:uFill>
                <a:latin typeface="Century Schoolbook"/>
              </a:rPr>
              <a:t>The equilibrium price rises.</a:t>
            </a:r>
            <a:endParaRPr b="0" lang="en-US" sz="2400" spc="-1" strike="noStrike">
              <a:solidFill>
                <a:srgbClr val="000000"/>
              </a:solidFill>
              <a:uFill>
                <a:solidFill>
                  <a:srgbClr val="ffffff"/>
                </a:solidFill>
              </a:uFill>
              <a:latin typeface="Century Schoolbook"/>
            </a:endParaRPr>
          </a:p>
          <a:p>
            <a:pPr marL="457200" indent="-456840">
              <a:lnSpc>
                <a:spcPct val="100000"/>
              </a:lnSpc>
              <a:buClr>
                <a:srgbClr val="fe8637"/>
              </a:buClr>
              <a:buSzPct val="70000"/>
              <a:buFont typeface="Century Schoolbook"/>
              <a:buAutoNum type="arabicPeriod"/>
            </a:pPr>
            <a:r>
              <a:rPr b="0" lang="en-US" sz="2400" spc="-1" strike="noStrike">
                <a:solidFill>
                  <a:srgbClr val="000000"/>
                </a:solidFill>
                <a:uFill>
                  <a:solidFill>
                    <a:srgbClr val="ffffff"/>
                  </a:solidFill>
                </a:uFill>
                <a:latin typeface="Century Schoolbook"/>
              </a:rPr>
              <a:t>The equilibrium price falls.</a:t>
            </a:r>
            <a:endParaRPr b="0" lang="en-US" sz="2400" spc="-1" strike="noStrike">
              <a:solidFill>
                <a:srgbClr val="000000"/>
              </a:solidFill>
              <a:uFill>
                <a:solidFill>
                  <a:srgbClr val="ffffff"/>
                </a:solidFill>
              </a:uFill>
              <a:latin typeface="Century Schoolbook"/>
            </a:endParaRPr>
          </a:p>
          <a:p>
            <a:pPr marL="457200" indent="-456840">
              <a:lnSpc>
                <a:spcPct val="100000"/>
              </a:lnSpc>
              <a:buClr>
                <a:srgbClr val="fe8637"/>
              </a:buClr>
              <a:buSzPct val="70000"/>
              <a:buFont typeface="Century Schoolbook"/>
              <a:buAutoNum type="arabicPeriod"/>
            </a:pPr>
            <a:r>
              <a:rPr b="0" lang="en-US" sz="2400" spc="-1" strike="noStrike">
                <a:solidFill>
                  <a:srgbClr val="000000"/>
                </a:solidFill>
                <a:uFill>
                  <a:solidFill>
                    <a:srgbClr val="ffffff"/>
                  </a:solidFill>
                </a:uFill>
                <a:latin typeface="Century Schoolbook"/>
              </a:rPr>
              <a:t>The equilibrium price remains the same.</a:t>
            </a:r>
            <a:endParaRPr b="0" lang="en-US" sz="2400" spc="-1" strike="noStrike">
              <a:solidFill>
                <a:srgbClr val="000000"/>
              </a:solidFill>
              <a:uFill>
                <a:solidFill>
                  <a:srgbClr val="ffffff"/>
                </a:solidFill>
              </a:uFill>
              <a:latin typeface="Century Schoolbook"/>
            </a:endParaRPr>
          </a:p>
          <a:p>
            <a:pPr marL="457200" indent="-456840">
              <a:lnSpc>
                <a:spcPct val="100000"/>
              </a:lnSpc>
              <a:buClr>
                <a:srgbClr val="fe8637"/>
              </a:buClr>
              <a:buSzPct val="70000"/>
              <a:buFont typeface="Century Schoolbook"/>
              <a:buAutoNum type="arabicPeriod"/>
            </a:pPr>
            <a:r>
              <a:rPr b="0" lang="en-US" sz="2400" spc="-1" strike="noStrike">
                <a:solidFill>
                  <a:srgbClr val="000000"/>
                </a:solidFill>
                <a:uFill>
                  <a:solidFill>
                    <a:srgbClr val="ffffff"/>
                  </a:solidFill>
                </a:uFill>
                <a:latin typeface="Century Schoolbook"/>
              </a:rPr>
              <a:t>The effect on the equilibrium price is uncertain, as it depends of the extent of the shifts in supply and demand.</a:t>
            </a:r>
            <a:endParaRPr b="0" lang="en-US" sz="2400" spc="-1" strike="noStrike">
              <a:solidFill>
                <a:srgbClr val="000000"/>
              </a:solidFill>
              <a:uFill>
                <a:solidFill>
                  <a:srgbClr val="ffffff"/>
                </a:solidFill>
              </a:uFill>
              <a:latin typeface="Century Schoolbook"/>
            </a:endParaRPr>
          </a:p>
        </p:txBody>
      </p:sp>
      <p:sp>
        <p:nvSpPr>
          <p:cNvPr id="212" name="TextShape 2"/>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BE9A01C4-61F8-4118-BE58-8413AE2B8EF9}" type="slidenum">
              <a:rPr b="1" lang="en-IN" sz="1400" spc="-1" strike="noStrike">
                <a:solidFill>
                  <a:srgbClr val="ffffff"/>
                </a:solidFill>
                <a:uFill>
                  <a:solidFill>
                    <a:srgbClr val="ffffff"/>
                  </a:solidFill>
                </a:uFill>
                <a:latin typeface="Century Schoolbook"/>
              </a:rPr>
              <a:t>1</a:t>
            </a:fld>
            <a:endParaRPr b="0" lang="en-IN" sz="1400" spc="-1" strike="noStrike">
              <a:solidFill>
                <a:srgbClr val="000000"/>
              </a:solidFill>
              <a:uFill>
                <a:solidFill>
                  <a:srgbClr val="ffffff"/>
                </a:solidFill>
              </a:uFill>
              <a:latin typeface="Times New Roman"/>
            </a:endParaRPr>
          </a:p>
        </p:txBody>
      </p:sp>
      <p:sp>
        <p:nvSpPr>
          <p:cNvPr id="213" name="TextShape 3"/>
          <p:cNvSpPr txBox="1"/>
          <p:nvPr/>
        </p:nvSpPr>
        <p:spPr>
          <a:xfrm rot="5400000">
            <a:off x="6990480" y="3737160"/>
            <a:ext cx="3200040" cy="365400"/>
          </a:xfrm>
          <a:prstGeom prst="rect">
            <a:avLst/>
          </a:prstGeom>
          <a:noFill/>
          <a:ln>
            <a:noFill/>
          </a:ln>
        </p:spPr>
        <p:txBody>
          <a:bodyPr lIns="90000" rIns="90000" tIns="45000" bIns="45000" anchor="ctr"/>
          <a:p>
            <a:pPr>
              <a:lnSpc>
                <a:spcPct val="100000"/>
              </a:lnSpc>
            </a:pPr>
            <a:r>
              <a:rPr b="0" lang="en-IN" sz="1200" spc="-1" strike="noStrike">
                <a:solidFill>
                  <a:srgbClr val="575f6d"/>
                </a:solidFill>
                <a:uFill>
                  <a:solidFill>
                    <a:srgbClr val="ffffff"/>
                  </a:solidFill>
                </a:uFill>
                <a:latin typeface="Century Schoolbook"/>
              </a:rPr>
              <a:t>S NEHRA EFE UNIT II 2.3</a:t>
            </a:r>
            <a:endParaRPr b="0" lang="en-IN" sz="1400" spc="-1" strike="noStrike">
              <a:solidFill>
                <a:srgbClr val="000000"/>
              </a:solidFill>
              <a:uFill>
                <a:solidFill>
                  <a:srgbClr val="ffffff"/>
                </a:solidFill>
              </a:uFill>
              <a:latin typeface="Times New Roman"/>
            </a:endParaRPr>
          </a:p>
        </p:txBody>
      </p:sp>
      <p:sp>
        <p:nvSpPr>
          <p:cNvPr id="214" name="TextShape 4"/>
          <p:cNvSpPr txBox="1"/>
          <p:nvPr/>
        </p:nvSpPr>
        <p:spPr>
          <a:xfrm>
            <a:off x="720000" y="6264000"/>
            <a:ext cx="1360440" cy="60228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My Answer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4.</a:t>
            </a:r>
            <a:endParaRPr b="0" lang="en-IN"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457200" y="762120"/>
            <a:ext cx="7467120" cy="571176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Which of the following would cause both the equilibrium price and equilibrium quantity of barley (assume that barley is an inferior good) to increase? </a:t>
            </a:r>
            <a:endParaRPr b="0" lang="en-US" sz="2400" spc="-1" strike="noStrike">
              <a:solidFill>
                <a:srgbClr val="000000"/>
              </a:solidFill>
              <a:uFill>
                <a:solidFill>
                  <a:srgbClr val="ffffff"/>
                </a:solidFill>
              </a:uFill>
              <a:latin typeface="Century Schoolbook"/>
            </a:endParaRPr>
          </a:p>
          <a:p>
            <a:pPr marL="457200" indent="-456840">
              <a:lnSpc>
                <a:spcPct val="100000"/>
              </a:lnSpc>
              <a:buClr>
                <a:srgbClr val="fe8637"/>
              </a:buClr>
              <a:buSzPct val="70000"/>
              <a:buFont typeface="Century Schoolbook"/>
              <a:buAutoNum type="arabicPeriod"/>
            </a:pPr>
            <a:r>
              <a:rPr b="0" lang="en-US" sz="2400" spc="-1" strike="noStrike">
                <a:solidFill>
                  <a:srgbClr val="000000"/>
                </a:solidFill>
                <a:uFill>
                  <a:solidFill>
                    <a:srgbClr val="ffffff"/>
                  </a:solidFill>
                </a:uFill>
                <a:latin typeface="Century Schoolbook"/>
              </a:rPr>
              <a:t>an increase in consumer income </a:t>
            </a:r>
            <a:endParaRPr b="0" lang="en-US" sz="2400" spc="-1" strike="noStrike">
              <a:solidFill>
                <a:srgbClr val="000000"/>
              </a:solidFill>
              <a:uFill>
                <a:solidFill>
                  <a:srgbClr val="ffffff"/>
                </a:solidFill>
              </a:uFill>
              <a:latin typeface="Century Schoolbook"/>
            </a:endParaRPr>
          </a:p>
          <a:p>
            <a:pPr marL="457200" indent="-456840">
              <a:lnSpc>
                <a:spcPct val="100000"/>
              </a:lnSpc>
              <a:buClr>
                <a:srgbClr val="fe8637"/>
              </a:buClr>
              <a:buSzPct val="70000"/>
              <a:buFont typeface="Century Schoolbook"/>
              <a:buAutoNum type="arabicPeriod"/>
            </a:pPr>
            <a:r>
              <a:rPr b="0" lang="en-US" sz="2400" spc="-1" strike="noStrike">
                <a:solidFill>
                  <a:srgbClr val="000000"/>
                </a:solidFill>
                <a:uFill>
                  <a:solidFill>
                    <a:srgbClr val="ffffff"/>
                  </a:solidFill>
                </a:uFill>
                <a:latin typeface="Century Schoolbook"/>
              </a:rPr>
              <a:t>a drought that sharply reduces barley output </a:t>
            </a:r>
            <a:endParaRPr b="0" lang="en-US" sz="2400" spc="-1" strike="noStrike">
              <a:solidFill>
                <a:srgbClr val="000000"/>
              </a:solidFill>
              <a:uFill>
                <a:solidFill>
                  <a:srgbClr val="ffffff"/>
                </a:solidFill>
              </a:uFill>
              <a:latin typeface="Century Schoolbook"/>
            </a:endParaRPr>
          </a:p>
          <a:p>
            <a:pPr marL="457200" indent="-456840">
              <a:lnSpc>
                <a:spcPct val="100000"/>
              </a:lnSpc>
              <a:buClr>
                <a:srgbClr val="fe8637"/>
              </a:buClr>
              <a:buSzPct val="70000"/>
              <a:buFont typeface="Century Schoolbook"/>
              <a:buAutoNum type="arabicPeriod"/>
            </a:pPr>
            <a:r>
              <a:rPr b="0" lang="en-US" sz="2400" spc="-1" strike="noStrike">
                <a:solidFill>
                  <a:srgbClr val="000000"/>
                </a:solidFill>
                <a:uFill>
                  <a:solidFill>
                    <a:srgbClr val="ffffff"/>
                  </a:solidFill>
                </a:uFill>
                <a:latin typeface="Century Schoolbook"/>
              </a:rPr>
              <a:t>a decrease in consumer income </a:t>
            </a:r>
            <a:endParaRPr b="0" lang="en-US" sz="2400" spc="-1" strike="noStrike">
              <a:solidFill>
                <a:srgbClr val="000000"/>
              </a:solidFill>
              <a:uFill>
                <a:solidFill>
                  <a:srgbClr val="ffffff"/>
                </a:solidFill>
              </a:uFill>
              <a:latin typeface="Century Schoolbook"/>
            </a:endParaRPr>
          </a:p>
          <a:p>
            <a:pPr marL="457200" indent="-456840">
              <a:lnSpc>
                <a:spcPct val="100000"/>
              </a:lnSpc>
              <a:buClr>
                <a:srgbClr val="fe8637"/>
              </a:buClr>
              <a:buSzPct val="70000"/>
              <a:buFont typeface="Century Schoolbook"/>
              <a:buAutoNum type="arabicPeriod"/>
            </a:pPr>
            <a:r>
              <a:rPr b="0" lang="en-US" sz="2400" spc="-1" strike="noStrike">
                <a:solidFill>
                  <a:srgbClr val="000000"/>
                </a:solidFill>
                <a:uFill>
                  <a:solidFill>
                    <a:srgbClr val="ffffff"/>
                  </a:solidFill>
                </a:uFill>
                <a:latin typeface="Century Schoolbook"/>
              </a:rPr>
              <a:t>unusually good weather that results in a bumper crop of barley</a:t>
            </a:r>
            <a:endParaRPr b="0" lang="en-US" sz="2400" spc="-1" strike="noStrike">
              <a:solidFill>
                <a:srgbClr val="000000"/>
              </a:solidFill>
              <a:uFill>
                <a:solidFill>
                  <a:srgbClr val="ffffff"/>
                </a:solidFill>
              </a:uFill>
              <a:latin typeface="Century Schoolbook"/>
            </a:endParaRPr>
          </a:p>
        </p:txBody>
      </p:sp>
      <p:sp>
        <p:nvSpPr>
          <p:cNvPr id="216" name="TextShape 2"/>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859A2E72-0F62-4CE0-A976-AD7A3EF7F9F3}" type="slidenum">
              <a:rPr b="1" lang="en-IN" sz="1400" spc="-1" strike="noStrike">
                <a:solidFill>
                  <a:srgbClr val="ffffff"/>
                </a:solidFill>
                <a:uFill>
                  <a:solidFill>
                    <a:srgbClr val="ffffff"/>
                  </a:solidFill>
                </a:uFill>
                <a:latin typeface="Century Schoolbook"/>
              </a:rPr>
              <a:t>1</a:t>
            </a:fld>
            <a:endParaRPr b="0" lang="en-IN" sz="1400" spc="-1" strike="noStrike">
              <a:solidFill>
                <a:srgbClr val="000000"/>
              </a:solidFill>
              <a:uFill>
                <a:solidFill>
                  <a:srgbClr val="ffffff"/>
                </a:solidFill>
              </a:uFill>
              <a:latin typeface="Times New Roman"/>
            </a:endParaRPr>
          </a:p>
        </p:txBody>
      </p:sp>
      <p:sp>
        <p:nvSpPr>
          <p:cNvPr id="217" name="TextShape 3"/>
          <p:cNvSpPr txBox="1"/>
          <p:nvPr/>
        </p:nvSpPr>
        <p:spPr>
          <a:xfrm rot="5400000">
            <a:off x="6990480" y="3737160"/>
            <a:ext cx="3200040" cy="365400"/>
          </a:xfrm>
          <a:prstGeom prst="rect">
            <a:avLst/>
          </a:prstGeom>
          <a:noFill/>
          <a:ln>
            <a:noFill/>
          </a:ln>
        </p:spPr>
        <p:txBody>
          <a:bodyPr lIns="90000" rIns="90000" tIns="45000" bIns="45000" anchor="ctr"/>
          <a:p>
            <a:pPr>
              <a:lnSpc>
                <a:spcPct val="100000"/>
              </a:lnSpc>
            </a:pPr>
            <a:r>
              <a:rPr b="0" lang="en-IN" sz="1200" spc="-1" strike="noStrike">
                <a:solidFill>
                  <a:srgbClr val="575f6d"/>
                </a:solidFill>
                <a:uFill>
                  <a:solidFill>
                    <a:srgbClr val="ffffff"/>
                  </a:solidFill>
                </a:uFill>
                <a:latin typeface="Century Schoolbook"/>
              </a:rPr>
              <a:t>S NEHRA EFE UNIT II 2.3</a:t>
            </a:r>
            <a:endParaRPr b="0" lang="en-IN" sz="1400" spc="-1" strike="noStrike">
              <a:solidFill>
                <a:srgbClr val="000000"/>
              </a:solidFill>
              <a:uFill>
                <a:solidFill>
                  <a:srgbClr val="ffffff"/>
                </a:solidFill>
              </a:uFill>
              <a:latin typeface="Times New Roman"/>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Answer</a:t>
            </a:r>
            <a:endParaRPr b="0" lang="en-US" sz="1800" spc="-1" strike="noStrike">
              <a:solidFill>
                <a:srgbClr val="000000"/>
              </a:solidFill>
              <a:uFill>
                <a:solidFill>
                  <a:srgbClr val="ffffff"/>
                </a:solidFill>
              </a:uFill>
              <a:latin typeface="Century Schoolbook"/>
            </a:endParaRPr>
          </a:p>
        </p:txBody>
      </p:sp>
      <p:sp>
        <p:nvSpPr>
          <p:cNvPr id="219" name="TextShape 2"/>
          <p:cNvSpPr txBox="1"/>
          <p:nvPr/>
        </p:nvSpPr>
        <p:spPr>
          <a:xfrm>
            <a:off x="457200" y="1600200"/>
            <a:ext cx="7467120" cy="487332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a decrease in consumer income </a:t>
            </a:r>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p:txBody>
      </p:sp>
      <p:sp>
        <p:nvSpPr>
          <p:cNvPr id="220"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7FCC9F14-2275-4509-B342-C23BD7CAC882}" type="slidenum">
              <a:rPr b="1" lang="en-IN" sz="1400" spc="-1" strike="noStrike">
                <a:solidFill>
                  <a:srgbClr val="ffffff"/>
                </a:solidFill>
                <a:uFill>
                  <a:solidFill>
                    <a:srgbClr val="ffffff"/>
                  </a:solidFill>
                </a:uFill>
                <a:latin typeface="Century Schoolbook"/>
              </a:rPr>
              <a:t>1</a:t>
            </a:fld>
            <a:endParaRPr b="0" lang="en-IN" sz="1400" spc="-1" strike="noStrike">
              <a:solidFill>
                <a:srgbClr val="000000"/>
              </a:solidFill>
              <a:uFill>
                <a:solidFill>
                  <a:srgbClr val="ffffff"/>
                </a:solidFill>
              </a:uFill>
              <a:latin typeface="Times New Roman"/>
            </a:endParaRPr>
          </a:p>
        </p:txBody>
      </p:sp>
      <p:sp>
        <p:nvSpPr>
          <p:cNvPr id="221" name="TextShape 4"/>
          <p:cNvSpPr txBox="1"/>
          <p:nvPr/>
        </p:nvSpPr>
        <p:spPr>
          <a:xfrm rot="5400000">
            <a:off x="6990480" y="3737160"/>
            <a:ext cx="3200040" cy="365400"/>
          </a:xfrm>
          <a:prstGeom prst="rect">
            <a:avLst/>
          </a:prstGeom>
          <a:noFill/>
          <a:ln>
            <a:noFill/>
          </a:ln>
        </p:spPr>
        <p:txBody>
          <a:bodyPr lIns="90000" rIns="90000" tIns="45000" bIns="45000" anchor="ctr"/>
          <a:p>
            <a:pPr>
              <a:lnSpc>
                <a:spcPct val="100000"/>
              </a:lnSpc>
            </a:pPr>
            <a:r>
              <a:rPr b="0" lang="en-IN" sz="1200" spc="-1" strike="noStrike">
                <a:solidFill>
                  <a:srgbClr val="575f6d"/>
                </a:solidFill>
                <a:uFill>
                  <a:solidFill>
                    <a:srgbClr val="ffffff"/>
                  </a:solidFill>
                </a:uFill>
                <a:latin typeface="Century Schoolbook"/>
              </a:rPr>
              <a:t>S NEHRA EFE UNIT II 2.3</a:t>
            </a:r>
            <a:endParaRPr b="0" lang="en-IN" sz="1400" spc="-1" strike="noStrike">
              <a:solidFill>
                <a:srgbClr val="000000"/>
              </a:solidFill>
              <a:uFill>
                <a:solidFill>
                  <a:srgbClr val="ffffff"/>
                </a:solidFill>
              </a:uFill>
              <a:latin typeface="Times New Roman"/>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457200" y="533520"/>
            <a:ext cx="7467120" cy="594036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Prices of commercial airline tickets (assume that this is a normal good) have fallen in recent months. Over this same period, the price of jet fuel has risen and consumer incomes have fallen. Which of the following best explains the falling prices of airline tickets? </a:t>
            </a:r>
            <a:endParaRPr b="0" lang="en-US" sz="2400" spc="-1" strike="noStrike">
              <a:solidFill>
                <a:srgbClr val="000000"/>
              </a:solidFill>
              <a:uFill>
                <a:solidFill>
                  <a:srgbClr val="ffffff"/>
                </a:solidFill>
              </a:uFill>
              <a:latin typeface="Century Schoolbook"/>
            </a:endParaRPr>
          </a:p>
          <a:p>
            <a:pPr marL="457200" indent="-456840">
              <a:lnSpc>
                <a:spcPct val="100000"/>
              </a:lnSpc>
              <a:buClr>
                <a:srgbClr val="fe8637"/>
              </a:buClr>
              <a:buSzPct val="70000"/>
              <a:buFont typeface="Century Schoolbook"/>
              <a:buAutoNum type="arabicPeriod"/>
            </a:pPr>
            <a:r>
              <a:rPr b="0" lang="en-US" sz="2400" spc="-1" strike="noStrike">
                <a:solidFill>
                  <a:srgbClr val="000000"/>
                </a:solidFill>
                <a:uFill>
                  <a:solidFill>
                    <a:srgbClr val="ffffff"/>
                  </a:solidFill>
                </a:uFill>
                <a:latin typeface="Century Schoolbook"/>
              </a:rPr>
              <a:t>The supply curve for airline tickets has shifted to the left while the demand curve for airline tickets has shifted to the right. </a:t>
            </a:r>
            <a:endParaRPr b="0" lang="en-US" sz="2400" spc="-1" strike="noStrike">
              <a:solidFill>
                <a:srgbClr val="000000"/>
              </a:solidFill>
              <a:uFill>
                <a:solidFill>
                  <a:srgbClr val="ffffff"/>
                </a:solidFill>
              </a:uFill>
              <a:latin typeface="Century Schoolbook"/>
            </a:endParaRPr>
          </a:p>
          <a:p>
            <a:pPr marL="457200" indent="-456840">
              <a:lnSpc>
                <a:spcPct val="100000"/>
              </a:lnSpc>
              <a:buClr>
                <a:srgbClr val="fe8637"/>
              </a:buClr>
              <a:buSzPct val="70000"/>
              <a:buFont typeface="Century Schoolbook"/>
              <a:buAutoNum type="arabicPeriod"/>
            </a:pPr>
            <a:r>
              <a:rPr b="0" lang="en-US" sz="2400" spc="-1" strike="noStrike">
                <a:solidFill>
                  <a:srgbClr val="ff0000"/>
                </a:solidFill>
                <a:uFill>
                  <a:solidFill>
                    <a:srgbClr val="ffffff"/>
                  </a:solidFill>
                </a:uFill>
                <a:latin typeface="Century Schoolbook"/>
              </a:rPr>
              <a:t>The demand curve for airline tickets has shifted to the left more than the supply curve has shifted to the left. </a:t>
            </a:r>
            <a:endParaRPr b="0" lang="en-US" sz="2400" spc="-1" strike="noStrike">
              <a:solidFill>
                <a:srgbClr val="000000"/>
              </a:solidFill>
              <a:uFill>
                <a:solidFill>
                  <a:srgbClr val="ffffff"/>
                </a:solidFill>
              </a:uFill>
              <a:latin typeface="Century Schoolbook"/>
            </a:endParaRPr>
          </a:p>
          <a:p>
            <a:pPr marL="457200" indent="-456840">
              <a:lnSpc>
                <a:spcPct val="100000"/>
              </a:lnSpc>
              <a:buClr>
                <a:srgbClr val="fe8637"/>
              </a:buClr>
              <a:buSzPct val="70000"/>
              <a:buFont typeface="Century Schoolbook"/>
              <a:buAutoNum type="arabicPeriod"/>
            </a:pPr>
            <a:r>
              <a:rPr b="0" lang="en-US" sz="2400" spc="-1" strike="noStrike">
                <a:solidFill>
                  <a:srgbClr val="000000"/>
                </a:solidFill>
                <a:uFill>
                  <a:solidFill>
                    <a:srgbClr val="ffffff"/>
                  </a:solidFill>
                </a:uFill>
                <a:latin typeface="Century Schoolbook"/>
              </a:rPr>
              <a:t>The demand curve and the supply curve for airline tickets have both shifted to the right. </a:t>
            </a:r>
            <a:endParaRPr b="0" lang="en-US" sz="2400" spc="-1" strike="noStrike">
              <a:solidFill>
                <a:srgbClr val="000000"/>
              </a:solidFill>
              <a:uFill>
                <a:solidFill>
                  <a:srgbClr val="ffffff"/>
                </a:solidFill>
              </a:uFill>
              <a:latin typeface="Century Schoolbook"/>
            </a:endParaRPr>
          </a:p>
          <a:p>
            <a:pPr marL="457200" indent="-456840">
              <a:lnSpc>
                <a:spcPct val="100000"/>
              </a:lnSpc>
              <a:buClr>
                <a:srgbClr val="fe8637"/>
              </a:buClr>
              <a:buSzPct val="70000"/>
              <a:buFont typeface="Century Schoolbook"/>
              <a:buAutoNum type="arabicPeriod"/>
            </a:pPr>
            <a:r>
              <a:rPr b="0" lang="en-US" sz="2400" spc="-1" strike="noStrike">
                <a:solidFill>
                  <a:srgbClr val="000000"/>
                </a:solidFill>
                <a:uFill>
                  <a:solidFill>
                    <a:srgbClr val="ffffff"/>
                  </a:solidFill>
                </a:uFill>
                <a:latin typeface="Century Schoolbook"/>
              </a:rPr>
              <a:t>The supply curve for airline tickets has shifted to the left more than the demand curve has shifted to the left.</a:t>
            </a:r>
            <a:endParaRPr b="0" lang="en-US" sz="2400" spc="-1" strike="noStrike">
              <a:solidFill>
                <a:srgbClr val="000000"/>
              </a:solidFill>
              <a:uFill>
                <a:solidFill>
                  <a:srgbClr val="ffffff"/>
                </a:solidFill>
              </a:uFill>
              <a:latin typeface="Century Schoolbook"/>
            </a:endParaRPr>
          </a:p>
        </p:txBody>
      </p:sp>
      <p:sp>
        <p:nvSpPr>
          <p:cNvPr id="223" name="TextShape 2"/>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D60F95B2-0767-418D-9974-36B0FB12D295}" type="slidenum">
              <a:rPr b="1" lang="en-IN" sz="1400" spc="-1" strike="noStrike">
                <a:solidFill>
                  <a:srgbClr val="ffffff"/>
                </a:solidFill>
                <a:uFill>
                  <a:solidFill>
                    <a:srgbClr val="ffffff"/>
                  </a:solidFill>
                </a:uFill>
                <a:latin typeface="Century Schoolbook"/>
              </a:rPr>
              <a:t>1</a:t>
            </a:fld>
            <a:endParaRPr b="0" lang="en-IN" sz="1400" spc="-1" strike="noStrike">
              <a:solidFill>
                <a:srgbClr val="000000"/>
              </a:solidFill>
              <a:uFill>
                <a:solidFill>
                  <a:srgbClr val="ffffff"/>
                </a:solidFill>
              </a:uFill>
              <a:latin typeface="Times New Roman"/>
            </a:endParaRPr>
          </a:p>
        </p:txBody>
      </p:sp>
      <p:sp>
        <p:nvSpPr>
          <p:cNvPr id="224" name="TextShape 3"/>
          <p:cNvSpPr txBox="1"/>
          <p:nvPr/>
        </p:nvSpPr>
        <p:spPr>
          <a:xfrm rot="5400000">
            <a:off x="6990480" y="3737160"/>
            <a:ext cx="3200040" cy="365400"/>
          </a:xfrm>
          <a:prstGeom prst="rect">
            <a:avLst/>
          </a:prstGeom>
          <a:noFill/>
          <a:ln>
            <a:noFill/>
          </a:ln>
        </p:spPr>
        <p:txBody>
          <a:bodyPr lIns="90000" rIns="90000" tIns="45000" bIns="45000" anchor="ctr"/>
          <a:p>
            <a:pPr>
              <a:lnSpc>
                <a:spcPct val="100000"/>
              </a:lnSpc>
            </a:pPr>
            <a:r>
              <a:rPr b="0" lang="en-IN" sz="1200" spc="-1" strike="noStrike">
                <a:solidFill>
                  <a:srgbClr val="575f6d"/>
                </a:solidFill>
                <a:uFill>
                  <a:solidFill>
                    <a:srgbClr val="ffffff"/>
                  </a:solidFill>
                </a:uFill>
                <a:latin typeface="Century Schoolbook"/>
              </a:rPr>
              <a:t>S NEHRA EFE UNIT II 2.3</a:t>
            </a:r>
            <a:endParaRPr b="0" lang="en-IN" sz="1400" spc="-1" strike="noStrike">
              <a:solidFill>
                <a:srgbClr val="000000"/>
              </a:solidFill>
              <a:uFill>
                <a:solidFill>
                  <a:srgbClr val="ffffff"/>
                </a:solidFill>
              </a:uFill>
              <a:latin typeface="Times New Roman"/>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455760" y="272880"/>
            <a:ext cx="8226000" cy="630000"/>
          </a:xfrm>
          <a:prstGeom prst="rect">
            <a:avLst/>
          </a:prstGeom>
          <a:noFill/>
          <a:ln>
            <a:noFill/>
          </a:ln>
        </p:spPr>
        <p:txBody>
          <a:bodyPr lIns="90000" rIns="90000" tIns="45000" bIns="45000" anchor="b"/>
          <a:p>
            <a:pPr>
              <a:lnSpc>
                <a:spcPct val="100000"/>
              </a:lnSpc>
            </a:pPr>
            <a:r>
              <a:rPr b="0" lang="en-US" sz="2800" spc="-1" strike="noStrike" cap="small">
                <a:solidFill>
                  <a:srgbClr val="777c84"/>
                </a:solidFill>
                <a:uFill>
                  <a:solidFill>
                    <a:srgbClr val="ffffff"/>
                  </a:solidFill>
                </a:uFill>
                <a:latin typeface="Century Schoolbook"/>
              </a:rPr>
              <a:t>market equilibrium: Supply and demand</a:t>
            </a:r>
            <a:endParaRPr b="0" lang="en-US" sz="1800" spc="-1" strike="noStrike">
              <a:solidFill>
                <a:srgbClr val="000000"/>
              </a:solidFill>
              <a:uFill>
                <a:solidFill>
                  <a:srgbClr val="ffffff"/>
                </a:solidFill>
              </a:uFill>
              <a:latin typeface="Century Schoolbook"/>
            </a:endParaRPr>
          </a:p>
        </p:txBody>
      </p:sp>
      <p:sp>
        <p:nvSpPr>
          <p:cNvPr id="158" name="TextShape 2"/>
          <p:cNvSpPr txBox="1"/>
          <p:nvPr/>
        </p:nvSpPr>
        <p:spPr>
          <a:xfrm>
            <a:off x="457200" y="1052640"/>
            <a:ext cx="8229240" cy="507816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How do supply and demand combined together determine the quantity and price of a good sold in the market? </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Supply and demand curves intersect. At this equilibrium price quantity supplied equals quantity demanded</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Equilibrium is a situation in which supply equals demand </a:t>
            </a:r>
            <a:endParaRPr b="0" lang="en-US" sz="24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Equilibrium price is also called as the </a:t>
            </a:r>
            <a:r>
              <a:rPr b="0" lang="en-US" sz="2400" spc="-1" strike="noStrike">
                <a:solidFill>
                  <a:srgbClr val="ff0000"/>
                </a:solidFill>
                <a:uFill>
                  <a:solidFill>
                    <a:srgbClr val="ffffff"/>
                  </a:solidFill>
                </a:uFill>
                <a:latin typeface="Century Schoolbook"/>
              </a:rPr>
              <a:t>market clearing price</a:t>
            </a:r>
            <a:r>
              <a:rPr b="0" lang="en-US" sz="2400" spc="-1" strike="noStrike">
                <a:solidFill>
                  <a:srgbClr val="000000"/>
                </a:solidFill>
                <a:uFill>
                  <a:solidFill>
                    <a:srgbClr val="ffffff"/>
                  </a:solidFill>
                </a:uFill>
                <a:latin typeface="Century Schoolbook"/>
              </a:rPr>
              <a:t> as quantity supplied equals quantity demanded</a:t>
            </a:r>
            <a:endParaRPr b="0" lang="en-US" sz="2400" spc="-1" strike="noStrike">
              <a:solidFill>
                <a:srgbClr val="000000"/>
              </a:solidFill>
              <a:uFill>
                <a:solidFill>
                  <a:srgbClr val="ffffff"/>
                </a:solidFill>
              </a:uFill>
              <a:latin typeface="Century Schoolbook"/>
            </a:endParaRPr>
          </a:p>
          <a:p>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p:txBody>
      </p:sp>
      <p:sp>
        <p:nvSpPr>
          <p:cNvPr id="159"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0DB19578-F186-4BDC-9EF0-AE179605D1BC}" type="slidenum">
              <a:rPr b="1" lang="en-IN" sz="1400" spc="-1" strike="noStrike">
                <a:solidFill>
                  <a:srgbClr val="ffffff"/>
                </a:solidFill>
                <a:uFill>
                  <a:solidFill>
                    <a:srgbClr val="ffffff"/>
                  </a:solidFill>
                </a:uFill>
                <a:latin typeface="Century Schoolbook"/>
              </a:rPr>
              <a:t>1</a:t>
            </a:fld>
            <a:endParaRPr b="0" lang="en-IN" sz="1400" spc="-1" strike="noStrike">
              <a:solidFill>
                <a:srgbClr val="000000"/>
              </a:solidFill>
              <a:uFill>
                <a:solidFill>
                  <a:srgbClr val="ffffff"/>
                </a:solidFill>
              </a:uFill>
              <a:latin typeface="Times New Roman"/>
            </a:endParaRPr>
          </a:p>
        </p:txBody>
      </p:sp>
      <p:sp>
        <p:nvSpPr>
          <p:cNvPr id="160" name="TextShape 4"/>
          <p:cNvSpPr txBox="1"/>
          <p:nvPr/>
        </p:nvSpPr>
        <p:spPr>
          <a:xfrm rot="5400000">
            <a:off x="6990480" y="3737160"/>
            <a:ext cx="3200040" cy="365400"/>
          </a:xfrm>
          <a:prstGeom prst="rect">
            <a:avLst/>
          </a:prstGeom>
          <a:noFill/>
          <a:ln>
            <a:noFill/>
          </a:ln>
        </p:spPr>
        <p:txBody>
          <a:bodyPr lIns="90000" rIns="90000" tIns="45000" bIns="45000" anchor="ctr"/>
          <a:p>
            <a:pPr>
              <a:lnSpc>
                <a:spcPct val="100000"/>
              </a:lnSpc>
            </a:pPr>
            <a:r>
              <a:rPr b="0" lang="en-IN" sz="1200" spc="-1" strike="noStrike">
                <a:solidFill>
                  <a:srgbClr val="575f6d"/>
                </a:solidFill>
                <a:uFill>
                  <a:solidFill>
                    <a:srgbClr val="ffffff"/>
                  </a:solidFill>
                </a:uFill>
                <a:latin typeface="Century Schoolbook"/>
              </a:rPr>
              <a:t>S NEHRA EFE UNIT II 2.3</a:t>
            </a:r>
            <a:endParaRPr b="0" lang="en-IN" sz="1400" spc="-1" strike="noStrike">
              <a:solidFill>
                <a:srgbClr val="000000"/>
              </a:solidFill>
              <a:uFill>
                <a:solidFill>
                  <a:srgbClr val="ffffff"/>
                </a:solidFill>
              </a:uFill>
              <a:latin typeface="Times New Roman"/>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685800" y="609480"/>
            <a:ext cx="7772040" cy="9140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Market Equilibrium</a:t>
            </a:r>
            <a:endParaRPr b="0" lang="en-US" sz="1800" spc="-1" strike="noStrike">
              <a:solidFill>
                <a:srgbClr val="000000"/>
              </a:solidFill>
              <a:uFill>
                <a:solidFill>
                  <a:srgbClr val="ffffff"/>
                </a:solidFill>
              </a:uFill>
              <a:latin typeface="Century Schoolbook"/>
            </a:endParaRPr>
          </a:p>
        </p:txBody>
      </p:sp>
      <p:sp>
        <p:nvSpPr>
          <p:cNvPr id="162" name="TextShape 2"/>
          <p:cNvSpPr txBox="1"/>
          <p:nvPr/>
        </p:nvSpPr>
        <p:spPr>
          <a:xfrm>
            <a:off x="685800" y="1981080"/>
            <a:ext cx="4495320" cy="411444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Balancing supply and demand</a:t>
            </a:r>
            <a:endParaRPr b="0" lang="en-US" sz="2400" spc="-1" strike="noStrike">
              <a:solidFill>
                <a:srgbClr val="000000"/>
              </a:solidFill>
              <a:uFill>
                <a:solidFill>
                  <a:srgbClr val="ffffff"/>
                </a:solidFill>
              </a:uFill>
              <a:latin typeface="Century Schoolbook"/>
            </a:endParaRPr>
          </a:p>
          <a:p>
            <a:pPr lvl="1" marL="640080" indent="-273960">
              <a:lnSpc>
                <a:spcPct val="100000"/>
              </a:lnSpc>
              <a:buClr>
                <a:srgbClr val="fe8637"/>
              </a:buClr>
              <a:buSzPct val="80000"/>
              <a:buFont typeface="Wingdings 2" charset="2"/>
              <a:buChar char=""/>
            </a:pPr>
            <a:r>
              <a:rPr b="0" lang="en-US" sz="2400" spc="-1" strike="noStrike">
                <a:solidFill>
                  <a:srgbClr val="000000"/>
                </a:solidFill>
                <a:uFill>
                  <a:solidFill>
                    <a:srgbClr val="ffffff"/>
                  </a:solidFill>
                </a:uFill>
                <a:latin typeface="Century Schoolbook"/>
              </a:rPr>
              <a:t>Q</a:t>
            </a:r>
            <a:r>
              <a:rPr b="0" lang="en-US" sz="2400" spc="-1" strike="noStrike" baseline="-25000">
                <a:solidFill>
                  <a:srgbClr val="000000"/>
                </a:solidFill>
                <a:uFill>
                  <a:solidFill>
                    <a:srgbClr val="ffffff"/>
                  </a:solidFill>
                </a:uFill>
                <a:latin typeface="Century Schoolbook"/>
              </a:rPr>
              <a:t>x</a:t>
            </a:r>
            <a:r>
              <a:rPr b="0" lang="en-US" sz="2400" spc="-1" strike="noStrike" baseline="30000">
                <a:solidFill>
                  <a:srgbClr val="000000"/>
                </a:solidFill>
                <a:uFill>
                  <a:solidFill>
                    <a:srgbClr val="ffffff"/>
                  </a:solidFill>
                </a:uFill>
                <a:latin typeface="Century Schoolbook"/>
              </a:rPr>
              <a:t>S </a:t>
            </a:r>
            <a:r>
              <a:rPr b="0" lang="en-US" sz="2400" spc="-1" strike="noStrike">
                <a:solidFill>
                  <a:srgbClr val="000000"/>
                </a:solidFill>
                <a:uFill>
                  <a:solidFill>
                    <a:srgbClr val="ffffff"/>
                  </a:solidFill>
                </a:uFill>
                <a:latin typeface="Century Schoolbook"/>
              </a:rPr>
              <a:t>= Q</a:t>
            </a:r>
            <a:r>
              <a:rPr b="0" lang="en-US" sz="2400" spc="-1" strike="noStrike" baseline="-25000">
                <a:solidFill>
                  <a:srgbClr val="000000"/>
                </a:solidFill>
                <a:uFill>
                  <a:solidFill>
                    <a:srgbClr val="ffffff"/>
                  </a:solidFill>
                </a:uFill>
                <a:latin typeface="Century Schoolbook"/>
              </a:rPr>
              <a:t>x</a:t>
            </a:r>
            <a:r>
              <a:rPr b="0" lang="en-US" sz="2400" spc="-1" strike="noStrike" baseline="30000">
                <a:solidFill>
                  <a:srgbClr val="000000"/>
                </a:solidFill>
                <a:uFill>
                  <a:solidFill>
                    <a:srgbClr val="ffffff"/>
                  </a:solidFill>
                </a:uFill>
                <a:latin typeface="Century Schoolbook"/>
              </a:rPr>
              <a:t>d</a:t>
            </a:r>
            <a:r>
              <a:rPr b="0" lang="en-US" sz="2400" spc="-1" strike="noStrike">
                <a:solidFill>
                  <a:srgbClr val="000000"/>
                </a:solidFill>
                <a:uFill>
                  <a:solidFill>
                    <a:srgbClr val="ffffff"/>
                  </a:solidFill>
                </a:uFill>
                <a:latin typeface="Century Schoolbook"/>
              </a:rPr>
              <a:t> </a:t>
            </a:r>
            <a:endParaRPr b="0" lang="en-US" sz="18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Steady-state</a:t>
            </a:r>
            <a:endParaRPr b="0" lang="en-US" sz="2400" spc="-1" strike="noStrike">
              <a:solidFill>
                <a:srgbClr val="000000"/>
              </a:solidFill>
              <a:uFill>
                <a:solidFill>
                  <a:srgbClr val="ffffff"/>
                </a:solidFill>
              </a:uFill>
              <a:latin typeface="Century Schoolbook"/>
            </a:endParaRPr>
          </a:p>
        </p:txBody>
      </p:sp>
      <p:sp>
        <p:nvSpPr>
          <p:cNvPr id="163" name="TextShape 3"/>
          <p:cNvSpPr txBox="1"/>
          <p:nvPr/>
        </p:nvSpPr>
        <p:spPr>
          <a:xfrm>
            <a:off x="687240" y="6486480"/>
            <a:ext cx="7745040" cy="371160"/>
          </a:xfrm>
          <a:prstGeom prst="rect">
            <a:avLst/>
          </a:prstGeom>
          <a:noFill/>
          <a:ln>
            <a:noFill/>
          </a:ln>
        </p:spPr>
        <p:txBody>
          <a:bodyPr lIns="90000" rIns="90000" tIns="45000" bIns="45000" anchor="ctr"/>
          <a:p>
            <a:pPr>
              <a:lnSpc>
                <a:spcPct val="100000"/>
              </a:lnSpc>
            </a:pPr>
            <a:r>
              <a:rPr b="0" lang="en-IN" sz="1000" spc="-1" strike="noStrike">
                <a:solidFill>
                  <a:srgbClr val="575f6d"/>
                </a:solidFill>
                <a:uFill>
                  <a:solidFill>
                    <a:srgbClr val="ffffff"/>
                  </a:solidFill>
                </a:uFill>
                <a:latin typeface="Century Schoolbook"/>
              </a:rPr>
              <a:t>S NEHRA EFE UNIT II 2.3</a:t>
            </a:r>
            <a:endParaRPr b="0" lang="en-IN" sz="1400" spc="-1" strike="noStrike">
              <a:solidFill>
                <a:srgbClr val="000000"/>
              </a:solidFill>
              <a:uFill>
                <a:solidFill>
                  <a:srgbClr val="ffffff"/>
                </a:solidFill>
              </a:uFill>
              <a:latin typeface="Times New Roman"/>
            </a:endParaRPr>
          </a:p>
        </p:txBody>
      </p:sp>
      <p:pic>
        <p:nvPicPr>
          <p:cNvPr id="164" name="" descr=""/>
          <p:cNvPicPr/>
          <p:nvPr/>
        </p:nvPicPr>
        <p:blipFill>
          <a:blip r:embed="rId1"/>
          <a:stretch/>
        </p:blipFill>
        <p:spPr>
          <a:xfrm>
            <a:off x="5257800" y="2209680"/>
            <a:ext cx="2590920" cy="25146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455760" y="272880"/>
            <a:ext cx="8226000" cy="630000"/>
          </a:xfrm>
          <a:prstGeom prst="rect">
            <a:avLst/>
          </a:prstGeom>
          <a:noFill/>
          <a:ln>
            <a:noFill/>
          </a:ln>
        </p:spPr>
        <p:txBody>
          <a:bodyPr lIns="90000" rIns="90000" tIns="45000" bIns="45000" anchor="b"/>
          <a:p>
            <a:pPr>
              <a:lnSpc>
                <a:spcPct val="100000"/>
              </a:lnSpc>
            </a:pPr>
            <a:r>
              <a:rPr b="0" lang="en-US" sz="3200" spc="-1" strike="noStrike" cap="small">
                <a:solidFill>
                  <a:srgbClr val="777c84"/>
                </a:solidFill>
                <a:uFill>
                  <a:solidFill>
                    <a:srgbClr val="ffffff"/>
                  </a:solidFill>
                </a:uFill>
                <a:latin typeface="Century Schoolbook"/>
              </a:rPr>
              <a:t>SUPPLY AND DEMAND</a:t>
            </a:r>
            <a:endParaRPr b="0" lang="en-US" sz="1800" spc="-1" strike="noStrike">
              <a:solidFill>
                <a:srgbClr val="000000"/>
              </a:solidFill>
              <a:uFill>
                <a:solidFill>
                  <a:srgbClr val="ffffff"/>
                </a:solidFill>
              </a:uFill>
              <a:latin typeface="Century Schoolbook"/>
            </a:endParaRPr>
          </a:p>
        </p:txBody>
      </p:sp>
      <p:sp>
        <p:nvSpPr>
          <p:cNvPr id="166" name="TextShape 2"/>
          <p:cNvSpPr txBox="1"/>
          <p:nvPr/>
        </p:nvSpPr>
        <p:spPr>
          <a:xfrm>
            <a:off x="457200" y="1052640"/>
            <a:ext cx="8229240" cy="507816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What happens when market price is not equal to the equilibrium price? </a:t>
            </a:r>
            <a:endParaRPr b="0" lang="en-US" sz="2400" spc="-1" strike="noStrike">
              <a:solidFill>
                <a:srgbClr val="000000"/>
              </a:solidFill>
              <a:uFill>
                <a:solidFill>
                  <a:srgbClr val="ffffff"/>
                </a:solidFill>
              </a:uFill>
              <a:latin typeface="Century Schoolbook"/>
            </a:endParaRPr>
          </a:p>
          <a:p>
            <a:pPr lvl="1" marL="640080" indent="-273960">
              <a:lnSpc>
                <a:spcPct val="100000"/>
              </a:lnSpc>
              <a:buClr>
                <a:srgbClr val="fe8637"/>
              </a:buClr>
              <a:buSzPct val="80000"/>
              <a:buFont typeface="Wingdings 2" charset="2"/>
              <a:buChar char=""/>
            </a:pPr>
            <a:r>
              <a:rPr b="0" lang="en-US" sz="2400" spc="-1" strike="noStrike">
                <a:solidFill>
                  <a:srgbClr val="000000"/>
                </a:solidFill>
                <a:uFill>
                  <a:solidFill>
                    <a:srgbClr val="ffffff"/>
                  </a:solidFill>
                </a:uFill>
                <a:latin typeface="Century Schoolbook"/>
              </a:rPr>
              <a:t>Excess supply- surplus in the market </a:t>
            </a:r>
            <a:endParaRPr b="0" lang="en-US" sz="1800" spc="-1" strike="noStrike">
              <a:solidFill>
                <a:srgbClr val="000000"/>
              </a:solidFill>
              <a:uFill>
                <a:solidFill>
                  <a:srgbClr val="ffffff"/>
                </a:solidFill>
              </a:uFill>
              <a:latin typeface="Century Schoolbook"/>
            </a:endParaRPr>
          </a:p>
          <a:p>
            <a:pPr lvl="1" marL="640080" indent="-273960">
              <a:lnSpc>
                <a:spcPct val="100000"/>
              </a:lnSpc>
              <a:buClr>
                <a:srgbClr val="fe8637"/>
              </a:buClr>
              <a:buSzPct val="80000"/>
              <a:buFont typeface="Wingdings 2" charset="2"/>
              <a:buChar char=""/>
            </a:pPr>
            <a:r>
              <a:rPr b="0" lang="en-US" sz="2400" spc="-1" strike="noStrike">
                <a:solidFill>
                  <a:srgbClr val="000000"/>
                </a:solidFill>
                <a:uFill>
                  <a:solidFill>
                    <a:srgbClr val="ffffff"/>
                  </a:solidFill>
                </a:uFill>
                <a:latin typeface="Century Schoolbook"/>
              </a:rPr>
              <a:t>Excess demand- shortage in the market </a:t>
            </a:r>
            <a:endParaRPr b="0" lang="en-US" sz="18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000000"/>
                </a:solidFill>
                <a:uFill>
                  <a:solidFill>
                    <a:srgbClr val="ffffff"/>
                  </a:solidFill>
                </a:uFill>
                <a:latin typeface="Century Schoolbook"/>
              </a:rPr>
              <a:t>Free markets reach equilibrium through the interaction of buyers and sellers and price is the tool through which the market is cleared.</a:t>
            </a:r>
            <a:endParaRPr b="0" lang="en-US" sz="2400" spc="-1" strike="noStrike">
              <a:solidFill>
                <a:srgbClr val="000000"/>
              </a:solidFill>
              <a:uFill>
                <a:solidFill>
                  <a:srgbClr val="ffffff"/>
                </a:solidFill>
              </a:uFill>
              <a:latin typeface="Century Schoolbook"/>
            </a:endParaRPr>
          </a:p>
          <a:p>
            <a:endParaRPr b="0" lang="en-US" sz="24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p:txBody>
      </p:sp>
      <p:sp>
        <p:nvSpPr>
          <p:cNvPr id="167"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E310A72A-CC90-4B13-9D59-14A9520B6830}" type="slidenum">
              <a:rPr b="1" lang="en-IN" sz="1400" spc="-1" strike="noStrike">
                <a:solidFill>
                  <a:srgbClr val="ffffff"/>
                </a:solidFill>
                <a:uFill>
                  <a:solidFill>
                    <a:srgbClr val="ffffff"/>
                  </a:solidFill>
                </a:uFill>
                <a:latin typeface="Century Schoolbook"/>
              </a:rPr>
              <a:t>1</a:t>
            </a:fld>
            <a:endParaRPr b="0" lang="en-IN" sz="1400" spc="-1" strike="noStrike">
              <a:solidFill>
                <a:srgbClr val="000000"/>
              </a:solidFill>
              <a:uFill>
                <a:solidFill>
                  <a:srgbClr val="ffffff"/>
                </a:solidFill>
              </a:uFill>
              <a:latin typeface="Times New Roman"/>
            </a:endParaRPr>
          </a:p>
        </p:txBody>
      </p:sp>
      <p:sp>
        <p:nvSpPr>
          <p:cNvPr id="168" name="TextShape 4"/>
          <p:cNvSpPr txBox="1"/>
          <p:nvPr/>
        </p:nvSpPr>
        <p:spPr>
          <a:xfrm rot="5400000">
            <a:off x="6990480" y="3737160"/>
            <a:ext cx="3200040" cy="365400"/>
          </a:xfrm>
          <a:prstGeom prst="rect">
            <a:avLst/>
          </a:prstGeom>
          <a:noFill/>
          <a:ln>
            <a:noFill/>
          </a:ln>
        </p:spPr>
        <p:txBody>
          <a:bodyPr lIns="90000" rIns="90000" tIns="45000" bIns="45000" anchor="ctr"/>
          <a:p>
            <a:pPr>
              <a:lnSpc>
                <a:spcPct val="100000"/>
              </a:lnSpc>
            </a:pPr>
            <a:r>
              <a:rPr b="0" lang="en-IN" sz="1200" spc="-1" strike="noStrike">
                <a:solidFill>
                  <a:srgbClr val="575f6d"/>
                </a:solidFill>
                <a:uFill>
                  <a:solidFill>
                    <a:srgbClr val="ffffff"/>
                  </a:solidFill>
                </a:uFill>
                <a:latin typeface="Century Schoolbook"/>
              </a:rPr>
              <a:t>S NEHRA EFE UNIT II 2.3</a:t>
            </a:r>
            <a:endParaRPr b="0" lang="en-IN" sz="1400" spc="-1" strike="noStrike">
              <a:solidFill>
                <a:srgbClr val="000000"/>
              </a:solidFill>
              <a:uFill>
                <a:solidFill>
                  <a:srgbClr val="ffffff"/>
                </a:solidFill>
              </a:uFill>
              <a:latin typeface="Times New Roman"/>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685800" y="304920"/>
            <a:ext cx="7772040" cy="60912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Price restrictions</a:t>
            </a:r>
            <a:endParaRPr b="0" lang="en-US" sz="1800" spc="-1" strike="noStrike">
              <a:solidFill>
                <a:srgbClr val="000000"/>
              </a:solidFill>
              <a:uFill>
                <a:solidFill>
                  <a:srgbClr val="ffffff"/>
                </a:solidFill>
              </a:uFill>
              <a:latin typeface="Century Schoolbook"/>
            </a:endParaRPr>
          </a:p>
        </p:txBody>
      </p:sp>
      <p:sp>
        <p:nvSpPr>
          <p:cNvPr id="170" name="TextShape 2"/>
          <p:cNvSpPr txBox="1"/>
          <p:nvPr/>
        </p:nvSpPr>
        <p:spPr>
          <a:xfrm>
            <a:off x="685800" y="1219320"/>
            <a:ext cx="7772040" cy="5257440"/>
          </a:xfrm>
          <a:prstGeom prst="rect">
            <a:avLst/>
          </a:prstGeom>
          <a:noFill/>
          <a:ln>
            <a:noFill/>
          </a:ln>
        </p:spPr>
        <p:txBody>
          <a:bodyPr lIns="90000" rIns="90000" tIns="45000" bIns="45000"/>
          <a:p>
            <a:pPr marL="274320" indent="-273960">
              <a:lnSpc>
                <a:spcPct val="100000"/>
              </a:lnSpc>
              <a:buClr>
                <a:srgbClr val="fe8637"/>
              </a:buClr>
              <a:buSzPct val="70000"/>
              <a:buFont typeface="Wingdings" charset="2"/>
              <a:buChar char=""/>
            </a:pPr>
            <a:r>
              <a:rPr b="0" lang="en-US" sz="2400" spc="-1" strike="noStrike">
                <a:solidFill>
                  <a:srgbClr val="ff0000"/>
                </a:solidFill>
                <a:uFill>
                  <a:solidFill>
                    <a:srgbClr val="ffffff"/>
                  </a:solidFill>
                </a:uFill>
                <a:latin typeface="Century Schoolbook"/>
              </a:rPr>
              <a:t>Price Ceilings</a:t>
            </a:r>
            <a:endParaRPr b="0" lang="en-US" sz="2400" spc="-1" strike="noStrike">
              <a:solidFill>
                <a:srgbClr val="000000"/>
              </a:solidFill>
              <a:uFill>
                <a:solidFill>
                  <a:srgbClr val="ffffff"/>
                </a:solidFill>
              </a:uFill>
              <a:latin typeface="Century Schoolbook"/>
            </a:endParaRPr>
          </a:p>
          <a:p>
            <a:pPr lvl="1" marL="640080" indent="-273960">
              <a:lnSpc>
                <a:spcPct val="100000"/>
              </a:lnSpc>
              <a:buClr>
                <a:srgbClr val="fe8637"/>
              </a:buClr>
              <a:buSzPct val="80000"/>
              <a:buFont typeface="Wingdings 2" charset="2"/>
              <a:buChar char=""/>
            </a:pPr>
            <a:r>
              <a:rPr b="0" lang="en-US" sz="2600" spc="-1" strike="noStrike">
                <a:solidFill>
                  <a:srgbClr val="000000"/>
                </a:solidFill>
                <a:uFill>
                  <a:solidFill>
                    <a:srgbClr val="ffffff"/>
                  </a:solidFill>
                </a:uFill>
                <a:latin typeface="Century Schoolbook"/>
              </a:rPr>
              <a:t>The </a:t>
            </a:r>
            <a:r>
              <a:rPr b="0" i="1" lang="en-US" sz="2600" spc="-1" strike="noStrike">
                <a:solidFill>
                  <a:srgbClr val="000000"/>
                </a:solidFill>
                <a:uFill>
                  <a:solidFill>
                    <a:srgbClr val="ffffff"/>
                  </a:solidFill>
                </a:uFill>
                <a:latin typeface="Century Schoolbook"/>
              </a:rPr>
              <a:t>maximum</a:t>
            </a:r>
            <a:r>
              <a:rPr b="0" lang="en-US" sz="2600" spc="-1" strike="noStrike">
                <a:solidFill>
                  <a:srgbClr val="000000"/>
                </a:solidFill>
                <a:uFill>
                  <a:solidFill>
                    <a:srgbClr val="ffffff"/>
                  </a:solidFill>
                </a:uFill>
                <a:latin typeface="Century Schoolbook"/>
              </a:rPr>
              <a:t> legal price that can be charged</a:t>
            </a:r>
            <a:endParaRPr b="0" lang="en-US" sz="1800" spc="-1" strike="noStrike">
              <a:solidFill>
                <a:srgbClr val="000000"/>
              </a:solidFill>
              <a:uFill>
                <a:solidFill>
                  <a:srgbClr val="ffffff"/>
                </a:solidFill>
              </a:uFill>
              <a:latin typeface="Century Schoolbook"/>
            </a:endParaRPr>
          </a:p>
          <a:p>
            <a:pPr lvl="1" marL="640080" indent="-273960">
              <a:lnSpc>
                <a:spcPct val="100000"/>
              </a:lnSpc>
              <a:buClr>
                <a:srgbClr val="fe8637"/>
              </a:buClr>
              <a:buSzPct val="80000"/>
              <a:buFont typeface="Wingdings 2" charset="2"/>
              <a:buChar char=""/>
            </a:pPr>
            <a:r>
              <a:rPr b="0" lang="en-US" sz="2100" spc="-1" strike="noStrike">
                <a:solidFill>
                  <a:srgbClr val="000000"/>
                </a:solidFill>
                <a:uFill>
                  <a:solidFill>
                    <a:srgbClr val="ffffff"/>
                  </a:solidFill>
                </a:uFill>
                <a:latin typeface="Century Schoolbook"/>
              </a:rPr>
              <a:t>Examples:</a:t>
            </a:r>
            <a:endParaRPr b="0" lang="en-US" sz="1800" spc="-1" strike="noStrike">
              <a:solidFill>
                <a:srgbClr val="000000"/>
              </a:solidFill>
              <a:uFill>
                <a:solidFill>
                  <a:srgbClr val="ffffff"/>
                </a:solidFill>
              </a:uFill>
              <a:latin typeface="Century Schoolbook"/>
            </a:endParaRPr>
          </a:p>
          <a:p>
            <a:pPr lvl="2" marL="1085760" indent="-182520">
              <a:lnSpc>
                <a:spcPct val="100000"/>
              </a:lnSpc>
              <a:buClr>
                <a:srgbClr val="e07630"/>
              </a:buClr>
              <a:buSzPct val="60000"/>
              <a:buFont typeface="Wingdings" charset="2"/>
              <a:buChar char=""/>
            </a:pPr>
            <a:r>
              <a:rPr b="0" lang="en-US" sz="1800" spc="-1" strike="noStrike">
                <a:solidFill>
                  <a:srgbClr val="000000"/>
                </a:solidFill>
                <a:uFill>
                  <a:solidFill>
                    <a:srgbClr val="ffffff"/>
                  </a:solidFill>
                </a:uFill>
                <a:latin typeface="Century Schoolbook"/>
              </a:rPr>
              <a:t>Proposed restrictions on ATM fees</a:t>
            </a:r>
            <a:endParaRPr b="0" lang="en-US" sz="1800" spc="-1" strike="noStrike">
              <a:solidFill>
                <a:srgbClr val="000000"/>
              </a:solidFill>
              <a:uFill>
                <a:solidFill>
                  <a:srgbClr val="ffffff"/>
                </a:solidFill>
              </a:uFill>
              <a:latin typeface="Century Schoolbook"/>
            </a:endParaRPr>
          </a:p>
          <a:p>
            <a:pPr marL="274320" indent="-273960">
              <a:lnSpc>
                <a:spcPct val="100000"/>
              </a:lnSpc>
              <a:buClr>
                <a:srgbClr val="fe8637"/>
              </a:buClr>
              <a:buSzPct val="70000"/>
              <a:buFont typeface="Wingdings" charset="2"/>
              <a:buChar char=""/>
            </a:pPr>
            <a:r>
              <a:rPr b="0" lang="en-US" sz="2400" spc="-1" strike="noStrike">
                <a:solidFill>
                  <a:srgbClr val="ff0000"/>
                </a:solidFill>
                <a:uFill>
                  <a:solidFill>
                    <a:srgbClr val="ffffff"/>
                  </a:solidFill>
                </a:uFill>
                <a:latin typeface="Century Schoolbook"/>
              </a:rPr>
              <a:t>Price Floors</a:t>
            </a:r>
            <a:endParaRPr b="0" lang="en-US" sz="2400" spc="-1" strike="noStrike">
              <a:solidFill>
                <a:srgbClr val="000000"/>
              </a:solidFill>
              <a:uFill>
                <a:solidFill>
                  <a:srgbClr val="ffffff"/>
                </a:solidFill>
              </a:uFill>
              <a:latin typeface="Century Schoolbook"/>
            </a:endParaRPr>
          </a:p>
          <a:p>
            <a:pPr lvl="1" marL="640080" indent="-273960">
              <a:lnSpc>
                <a:spcPct val="100000"/>
              </a:lnSpc>
              <a:buClr>
                <a:srgbClr val="fe8637"/>
              </a:buClr>
              <a:buSzPct val="80000"/>
              <a:buFont typeface="Wingdings 2" charset="2"/>
              <a:buChar char=""/>
            </a:pPr>
            <a:r>
              <a:rPr b="0" lang="en-US" sz="2600" spc="-1" strike="noStrike">
                <a:solidFill>
                  <a:srgbClr val="000000"/>
                </a:solidFill>
                <a:uFill>
                  <a:solidFill>
                    <a:srgbClr val="ffffff"/>
                  </a:solidFill>
                </a:uFill>
                <a:latin typeface="Century Schoolbook"/>
              </a:rPr>
              <a:t>The </a:t>
            </a:r>
            <a:r>
              <a:rPr b="0" i="1" lang="en-US" sz="2600" spc="-1" strike="noStrike">
                <a:solidFill>
                  <a:srgbClr val="000000"/>
                </a:solidFill>
                <a:uFill>
                  <a:solidFill>
                    <a:srgbClr val="ffffff"/>
                  </a:solidFill>
                </a:uFill>
                <a:latin typeface="Century Schoolbook"/>
              </a:rPr>
              <a:t>minimum</a:t>
            </a:r>
            <a:r>
              <a:rPr b="0" lang="en-US" sz="2600" spc="-1" strike="noStrike">
                <a:solidFill>
                  <a:srgbClr val="000000"/>
                </a:solidFill>
                <a:uFill>
                  <a:solidFill>
                    <a:srgbClr val="ffffff"/>
                  </a:solidFill>
                </a:uFill>
                <a:latin typeface="Century Schoolbook"/>
              </a:rPr>
              <a:t> legal price that can be charged</a:t>
            </a:r>
            <a:r>
              <a:rPr b="0" lang="en-US" sz="2100" spc="-1" strike="noStrike">
                <a:solidFill>
                  <a:srgbClr val="000000"/>
                </a:solidFill>
                <a:uFill>
                  <a:solidFill>
                    <a:srgbClr val="ffffff"/>
                  </a:solidFill>
                </a:uFill>
                <a:latin typeface="Century Schoolbook"/>
              </a:rPr>
              <a:t>.</a:t>
            </a:r>
            <a:endParaRPr b="0" lang="en-US" sz="1800" spc="-1" strike="noStrike">
              <a:solidFill>
                <a:srgbClr val="000000"/>
              </a:solidFill>
              <a:uFill>
                <a:solidFill>
                  <a:srgbClr val="ffffff"/>
                </a:solidFill>
              </a:uFill>
              <a:latin typeface="Century Schoolbook"/>
            </a:endParaRPr>
          </a:p>
          <a:p>
            <a:pPr lvl="1" marL="640080" indent="-273960">
              <a:lnSpc>
                <a:spcPct val="100000"/>
              </a:lnSpc>
              <a:buClr>
                <a:srgbClr val="fe8637"/>
              </a:buClr>
              <a:buSzPct val="80000"/>
              <a:buFont typeface="Wingdings 2" charset="2"/>
              <a:buChar char=""/>
            </a:pPr>
            <a:r>
              <a:rPr b="0" lang="en-US" sz="2100" spc="-1" strike="noStrike">
                <a:solidFill>
                  <a:srgbClr val="000000"/>
                </a:solidFill>
                <a:uFill>
                  <a:solidFill>
                    <a:srgbClr val="ffffff"/>
                  </a:solidFill>
                </a:uFill>
                <a:latin typeface="Century Schoolbook"/>
              </a:rPr>
              <a:t>Examples:</a:t>
            </a:r>
            <a:endParaRPr b="0" lang="en-US" sz="1800" spc="-1" strike="noStrike">
              <a:solidFill>
                <a:srgbClr val="000000"/>
              </a:solidFill>
              <a:uFill>
                <a:solidFill>
                  <a:srgbClr val="ffffff"/>
                </a:solidFill>
              </a:uFill>
              <a:latin typeface="Century Schoolbook"/>
            </a:endParaRPr>
          </a:p>
          <a:p>
            <a:pPr lvl="2" marL="1085760" indent="-182520">
              <a:lnSpc>
                <a:spcPct val="100000"/>
              </a:lnSpc>
              <a:buClr>
                <a:srgbClr val="e07630"/>
              </a:buClr>
              <a:buSzPct val="60000"/>
              <a:buFont typeface="Wingdings" charset="2"/>
              <a:buChar char=""/>
            </a:pPr>
            <a:r>
              <a:rPr b="0" lang="en-US" sz="1800" spc="-1" strike="noStrike">
                <a:solidFill>
                  <a:srgbClr val="000000"/>
                </a:solidFill>
                <a:uFill>
                  <a:solidFill>
                    <a:srgbClr val="ffffff"/>
                  </a:solidFill>
                </a:uFill>
                <a:latin typeface="Century Schoolbook"/>
              </a:rPr>
              <a:t>Minimum wage</a:t>
            </a:r>
            <a:endParaRPr b="0" lang="en-US" sz="1800" spc="-1" strike="noStrike">
              <a:solidFill>
                <a:srgbClr val="000000"/>
              </a:solidFill>
              <a:uFill>
                <a:solidFill>
                  <a:srgbClr val="ffffff"/>
                </a:solidFill>
              </a:uFill>
              <a:latin typeface="Century Schoolbook"/>
            </a:endParaRPr>
          </a:p>
          <a:p>
            <a:pPr lvl="2" marL="1085760" indent="-182520">
              <a:lnSpc>
                <a:spcPct val="100000"/>
              </a:lnSpc>
              <a:buClr>
                <a:srgbClr val="e07630"/>
              </a:buClr>
              <a:buSzPct val="60000"/>
              <a:buFont typeface="Wingdings" charset="2"/>
              <a:buChar char=""/>
            </a:pPr>
            <a:r>
              <a:rPr b="0" lang="en-US" sz="1800" spc="-1" strike="noStrike">
                <a:solidFill>
                  <a:srgbClr val="000000"/>
                </a:solidFill>
                <a:uFill>
                  <a:solidFill>
                    <a:srgbClr val="ffffff"/>
                  </a:solidFill>
                </a:uFill>
                <a:latin typeface="Century Schoolbook"/>
              </a:rPr>
              <a:t>Agricultural price support</a:t>
            </a:r>
            <a:endParaRPr b="0" lang="en-US" sz="1800" spc="-1" strike="noStrike">
              <a:solidFill>
                <a:srgbClr val="000000"/>
              </a:solidFill>
              <a:uFill>
                <a:solidFill>
                  <a:srgbClr val="ffffff"/>
                </a:solidFill>
              </a:uFill>
              <a:latin typeface="Century Schoolbook"/>
            </a:endParaRPr>
          </a:p>
          <a:p>
            <a:pPr>
              <a:lnSpc>
                <a:spcPct val="100000"/>
              </a:lnSpc>
            </a:pPr>
            <a:endParaRPr b="0" lang="en-US" sz="2400" spc="-1" strike="noStrike">
              <a:solidFill>
                <a:srgbClr val="000000"/>
              </a:solidFill>
              <a:uFill>
                <a:solidFill>
                  <a:srgbClr val="ffffff"/>
                </a:solidFill>
              </a:uFill>
              <a:latin typeface="Century Schoolbook"/>
            </a:endParaRPr>
          </a:p>
        </p:txBody>
      </p:sp>
      <p:sp>
        <p:nvSpPr>
          <p:cNvPr id="171"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576A0197-B8E4-4F77-A3D6-5766884AE957}" type="slidenum">
              <a:rPr b="1" lang="en-IN" sz="1400" spc="-1" strike="noStrike">
                <a:solidFill>
                  <a:srgbClr val="ffffff"/>
                </a:solidFill>
                <a:uFill>
                  <a:solidFill>
                    <a:srgbClr val="ffffff"/>
                  </a:solidFill>
                </a:uFill>
                <a:latin typeface="Century Schoolbook"/>
              </a:rPr>
              <a:t>1</a:t>
            </a:fld>
            <a:endParaRPr b="0" lang="en-IN" sz="1400" spc="-1" strike="noStrike">
              <a:solidFill>
                <a:srgbClr val="000000"/>
              </a:solidFill>
              <a:uFill>
                <a:solidFill>
                  <a:srgbClr val="ffffff"/>
                </a:solidFill>
              </a:uFill>
              <a:latin typeface="Times New Roman"/>
            </a:endParaRPr>
          </a:p>
        </p:txBody>
      </p:sp>
      <p:sp>
        <p:nvSpPr>
          <p:cNvPr id="172" name="TextShape 4"/>
          <p:cNvSpPr txBox="1"/>
          <p:nvPr/>
        </p:nvSpPr>
        <p:spPr>
          <a:xfrm rot="5400000">
            <a:off x="6990480" y="3737160"/>
            <a:ext cx="3200040" cy="365400"/>
          </a:xfrm>
          <a:prstGeom prst="rect">
            <a:avLst/>
          </a:prstGeom>
          <a:noFill/>
          <a:ln>
            <a:noFill/>
          </a:ln>
        </p:spPr>
        <p:txBody>
          <a:bodyPr lIns="90000" rIns="90000" tIns="45000" bIns="45000" anchor="ctr"/>
          <a:p>
            <a:pPr>
              <a:lnSpc>
                <a:spcPct val="100000"/>
              </a:lnSpc>
            </a:pPr>
            <a:r>
              <a:rPr b="0" lang="en-IN" sz="1200" spc="-1" strike="noStrike">
                <a:solidFill>
                  <a:srgbClr val="575f6d"/>
                </a:solidFill>
                <a:uFill>
                  <a:solidFill>
                    <a:srgbClr val="ffffff"/>
                  </a:solidFill>
                </a:uFill>
                <a:latin typeface="Century Schoolbook"/>
              </a:rPr>
              <a:t>S NEHRA EFE UNIT II 2.3</a:t>
            </a:r>
            <a:endParaRPr b="0" lang="en-IN" sz="1400" spc="-1" strike="noStrike">
              <a:solidFill>
                <a:srgbClr val="000000"/>
              </a:solidFill>
              <a:uFill>
                <a:solidFill>
                  <a:srgbClr val="ffffff"/>
                </a:solidFill>
              </a:uFill>
              <a:latin typeface="Times New Roman"/>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468360" y="0"/>
            <a:ext cx="7543440" cy="10472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Analyzing Changes in Equilibrium: Application</a:t>
            </a:r>
            <a:endParaRPr b="0" lang="en-US" sz="1800" spc="-1" strike="noStrike">
              <a:solidFill>
                <a:srgbClr val="000000"/>
              </a:solidFill>
              <a:uFill>
                <a:solidFill>
                  <a:srgbClr val="ffffff"/>
                </a:solidFill>
              </a:uFill>
              <a:latin typeface="Century Schoolbook"/>
            </a:endParaRPr>
          </a:p>
        </p:txBody>
      </p:sp>
      <p:sp>
        <p:nvSpPr>
          <p:cNvPr id="174" name="TextShape 2"/>
          <p:cNvSpPr txBox="1"/>
          <p:nvPr/>
        </p:nvSpPr>
        <p:spPr>
          <a:xfrm>
            <a:off x="457200" y="1197000"/>
            <a:ext cx="8229240" cy="4933440"/>
          </a:xfrm>
          <a:prstGeom prst="rect">
            <a:avLst/>
          </a:prstGeom>
          <a:noFill/>
          <a:ln>
            <a:noFill/>
          </a:ln>
        </p:spPr>
        <p:txBody>
          <a:bodyPr lIns="90000" rIns="90000" tIns="45000" bIns="45000"/>
          <a:p>
            <a:pPr marL="571680" indent="-571320">
              <a:lnSpc>
                <a:spcPct val="100000"/>
              </a:lnSpc>
              <a:buClr>
                <a:srgbClr val="fe8637"/>
              </a:buClr>
              <a:buSzPct val="70000"/>
              <a:buFont typeface="Wingdings" charset="2"/>
              <a:buAutoNum type="arabicPeriod"/>
            </a:pPr>
            <a:r>
              <a:rPr b="0" lang="en-US" sz="2400" spc="-1" strike="noStrike">
                <a:solidFill>
                  <a:srgbClr val="000000"/>
                </a:solidFill>
                <a:uFill>
                  <a:solidFill>
                    <a:srgbClr val="ffffff"/>
                  </a:solidFill>
                </a:uFill>
                <a:latin typeface="Century Schoolbook"/>
              </a:rPr>
              <a:t>Change in demand- shifts in the demand curve </a:t>
            </a:r>
            <a:endParaRPr b="0" lang="en-US" sz="2400" spc="-1" strike="noStrike">
              <a:solidFill>
                <a:srgbClr val="000000"/>
              </a:solidFill>
              <a:uFill>
                <a:solidFill>
                  <a:srgbClr val="ffffff"/>
                </a:solidFill>
              </a:uFill>
              <a:latin typeface="Century Schoolbook"/>
            </a:endParaRPr>
          </a:p>
          <a:p>
            <a:pPr marL="571680" indent="-571320">
              <a:lnSpc>
                <a:spcPct val="100000"/>
              </a:lnSpc>
              <a:buClr>
                <a:srgbClr val="fe8637"/>
              </a:buClr>
              <a:buSzPct val="70000"/>
              <a:buFont typeface="Wingdings" charset="2"/>
              <a:buAutoNum type="arabicPeriod"/>
            </a:pPr>
            <a:r>
              <a:rPr b="0" lang="en-US" sz="2400" spc="-1" strike="noStrike">
                <a:solidFill>
                  <a:srgbClr val="000000"/>
                </a:solidFill>
                <a:uFill>
                  <a:solidFill>
                    <a:srgbClr val="ffffff"/>
                  </a:solidFill>
                </a:uFill>
                <a:latin typeface="Century Schoolbook"/>
              </a:rPr>
              <a:t>Change in supply- shifts in the supply curve</a:t>
            </a:r>
            <a:endParaRPr b="0" lang="en-US" sz="2400" spc="-1" strike="noStrike">
              <a:solidFill>
                <a:srgbClr val="000000"/>
              </a:solidFill>
              <a:uFill>
                <a:solidFill>
                  <a:srgbClr val="ffffff"/>
                </a:solidFill>
              </a:uFill>
              <a:latin typeface="Century Schoolbook"/>
            </a:endParaRPr>
          </a:p>
          <a:p>
            <a:pPr marL="571680" indent="-571320">
              <a:lnSpc>
                <a:spcPct val="100000"/>
              </a:lnSpc>
              <a:buClr>
                <a:srgbClr val="fe8637"/>
              </a:buClr>
              <a:buSzPct val="70000"/>
              <a:buFont typeface="Wingdings" charset="2"/>
              <a:buAutoNum type="arabicPeriod"/>
            </a:pPr>
            <a:r>
              <a:rPr b="0" lang="en-US" sz="2400" spc="-1" strike="noStrike">
                <a:solidFill>
                  <a:srgbClr val="000000"/>
                </a:solidFill>
                <a:uFill>
                  <a:solidFill>
                    <a:srgbClr val="ffffff"/>
                  </a:solidFill>
                </a:uFill>
                <a:latin typeface="Century Schoolbook"/>
              </a:rPr>
              <a:t>Changes in both supply and demand- Change in equilibrium quantity and price</a:t>
            </a:r>
            <a:endParaRPr b="0" lang="en-US" sz="2400" spc="-1" strike="noStrike">
              <a:solidFill>
                <a:srgbClr val="000000"/>
              </a:solidFill>
              <a:uFill>
                <a:solidFill>
                  <a:srgbClr val="ffffff"/>
                </a:solidFill>
              </a:uFill>
              <a:latin typeface="Century Schoolbook"/>
            </a:endParaRPr>
          </a:p>
        </p:txBody>
      </p:sp>
      <p:sp>
        <p:nvSpPr>
          <p:cNvPr id="175" name="TextShape 3"/>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854BD9BE-E0AE-45A1-A0F7-B901CC55676E}" type="slidenum">
              <a:rPr b="1" lang="en-IN" sz="1400" spc="-1" strike="noStrike">
                <a:solidFill>
                  <a:srgbClr val="ffffff"/>
                </a:solidFill>
                <a:uFill>
                  <a:solidFill>
                    <a:srgbClr val="ffffff"/>
                  </a:solidFill>
                </a:uFill>
                <a:latin typeface="Century Schoolbook"/>
              </a:rPr>
              <a:t>1</a:t>
            </a:fld>
            <a:endParaRPr b="0" lang="en-IN" sz="1400" spc="-1" strike="noStrike">
              <a:solidFill>
                <a:srgbClr val="000000"/>
              </a:solidFill>
              <a:uFill>
                <a:solidFill>
                  <a:srgbClr val="ffffff"/>
                </a:solidFill>
              </a:uFill>
              <a:latin typeface="Times New Roman"/>
            </a:endParaRPr>
          </a:p>
        </p:txBody>
      </p:sp>
      <p:sp>
        <p:nvSpPr>
          <p:cNvPr id="176" name="TextShape 4"/>
          <p:cNvSpPr txBox="1"/>
          <p:nvPr/>
        </p:nvSpPr>
        <p:spPr>
          <a:xfrm rot="5400000">
            <a:off x="6990480" y="3737160"/>
            <a:ext cx="3200040" cy="365400"/>
          </a:xfrm>
          <a:prstGeom prst="rect">
            <a:avLst/>
          </a:prstGeom>
          <a:noFill/>
          <a:ln>
            <a:noFill/>
          </a:ln>
        </p:spPr>
        <p:txBody>
          <a:bodyPr lIns="90000" rIns="90000" tIns="45000" bIns="45000" anchor="ctr"/>
          <a:p>
            <a:pPr>
              <a:lnSpc>
                <a:spcPct val="100000"/>
              </a:lnSpc>
            </a:pPr>
            <a:r>
              <a:rPr b="0" lang="en-IN" sz="1200" spc="-1" strike="noStrike">
                <a:solidFill>
                  <a:srgbClr val="575f6d"/>
                </a:solidFill>
                <a:uFill>
                  <a:solidFill>
                    <a:srgbClr val="ffffff"/>
                  </a:solidFill>
                </a:uFill>
                <a:latin typeface="Century Schoolbook"/>
              </a:rPr>
              <a:t>S NEHRA EFE UNIT II 2.3</a:t>
            </a:r>
            <a:endParaRPr b="0" lang="en-IN" sz="1400" spc="-1" strike="noStrike">
              <a:solidFill>
                <a:srgbClr val="000000"/>
              </a:solidFill>
              <a:uFill>
                <a:solidFill>
                  <a:srgbClr val="ffffff"/>
                </a:solidFill>
              </a:uFill>
              <a:latin typeface="Times New Roman"/>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1. Demand shifts to the right</a:t>
            </a:r>
            <a:endParaRPr b="0" lang="en-US" sz="1800" spc="-1" strike="noStrike">
              <a:solidFill>
                <a:srgbClr val="000000"/>
              </a:solidFill>
              <a:uFill>
                <a:solidFill>
                  <a:srgbClr val="ffffff"/>
                </a:solidFill>
              </a:uFill>
              <a:latin typeface="Century Schoolbook"/>
            </a:endParaRPr>
          </a:p>
        </p:txBody>
      </p:sp>
      <p:sp>
        <p:nvSpPr>
          <p:cNvPr id="178" name="TextShape 2"/>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0F8D787F-E100-4997-999D-C3CB18876FD6}" type="slidenum">
              <a:rPr b="1" lang="en-IN" sz="1400" spc="-1" strike="noStrike">
                <a:solidFill>
                  <a:srgbClr val="ffffff"/>
                </a:solidFill>
                <a:uFill>
                  <a:solidFill>
                    <a:srgbClr val="ffffff"/>
                  </a:solidFill>
                </a:uFill>
                <a:latin typeface="Century Schoolbook"/>
              </a:rPr>
              <a:t>1</a:t>
            </a:fld>
            <a:endParaRPr b="0" lang="en-IN" sz="1400" spc="-1" strike="noStrike">
              <a:solidFill>
                <a:srgbClr val="000000"/>
              </a:solidFill>
              <a:uFill>
                <a:solidFill>
                  <a:srgbClr val="ffffff"/>
                </a:solidFill>
              </a:uFill>
              <a:latin typeface="Times New Roman"/>
            </a:endParaRPr>
          </a:p>
        </p:txBody>
      </p:sp>
      <p:sp>
        <p:nvSpPr>
          <p:cNvPr id="179" name="TextShape 3"/>
          <p:cNvSpPr txBox="1"/>
          <p:nvPr/>
        </p:nvSpPr>
        <p:spPr>
          <a:xfrm rot="5400000">
            <a:off x="6990480" y="3737160"/>
            <a:ext cx="3200040" cy="365400"/>
          </a:xfrm>
          <a:prstGeom prst="rect">
            <a:avLst/>
          </a:prstGeom>
          <a:noFill/>
          <a:ln>
            <a:noFill/>
          </a:ln>
        </p:spPr>
        <p:txBody>
          <a:bodyPr lIns="90000" rIns="90000" tIns="45000" bIns="45000" anchor="ctr"/>
          <a:p>
            <a:pPr>
              <a:lnSpc>
                <a:spcPct val="100000"/>
              </a:lnSpc>
            </a:pPr>
            <a:r>
              <a:rPr b="0" lang="en-IN" sz="1200" spc="-1" strike="noStrike">
                <a:solidFill>
                  <a:srgbClr val="575f6d"/>
                </a:solidFill>
                <a:uFill>
                  <a:solidFill>
                    <a:srgbClr val="ffffff"/>
                  </a:solidFill>
                </a:uFill>
                <a:latin typeface="Century Schoolbook"/>
              </a:rPr>
              <a:t>S NEHRA EFE UNIT II 2.3</a:t>
            </a:r>
            <a:endParaRPr b="0" lang="en-IN" sz="1400" spc="-1" strike="noStrike">
              <a:solidFill>
                <a:srgbClr val="000000"/>
              </a:solidFill>
              <a:uFill>
                <a:solidFill>
                  <a:srgbClr val="ffffff"/>
                </a:solidFill>
              </a:uFill>
              <a:latin typeface="Times New Roman"/>
            </a:endParaRPr>
          </a:p>
        </p:txBody>
      </p:sp>
      <p:pic>
        <p:nvPicPr>
          <p:cNvPr id="180" name="Picture 2" descr=""/>
          <p:cNvPicPr/>
          <p:nvPr/>
        </p:nvPicPr>
        <p:blipFill>
          <a:blip r:embed="rId1"/>
          <a:srcRect l="0" t="0" r="0" b="6342"/>
          <a:stretch/>
        </p:blipFill>
        <p:spPr>
          <a:xfrm>
            <a:off x="1143000" y="1828800"/>
            <a:ext cx="4762080" cy="36572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Demand shifts to the left</a:t>
            </a:r>
            <a:endParaRPr b="0" lang="en-US" sz="1800" spc="-1" strike="noStrike">
              <a:solidFill>
                <a:srgbClr val="000000"/>
              </a:solidFill>
              <a:uFill>
                <a:solidFill>
                  <a:srgbClr val="ffffff"/>
                </a:solidFill>
              </a:uFill>
              <a:latin typeface="Century Schoolbook"/>
            </a:endParaRPr>
          </a:p>
        </p:txBody>
      </p:sp>
      <p:sp>
        <p:nvSpPr>
          <p:cNvPr id="182" name="TextShape 2"/>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22DA8464-7C0E-43E4-8BD4-D67A22B9D588}" type="slidenum">
              <a:rPr b="1" lang="en-IN" sz="1400" spc="-1" strike="noStrike">
                <a:solidFill>
                  <a:srgbClr val="ffffff"/>
                </a:solidFill>
                <a:uFill>
                  <a:solidFill>
                    <a:srgbClr val="ffffff"/>
                  </a:solidFill>
                </a:uFill>
                <a:latin typeface="Century Schoolbook"/>
              </a:rPr>
              <a:t>1</a:t>
            </a:fld>
            <a:endParaRPr b="0" lang="en-IN" sz="1400" spc="-1" strike="noStrike">
              <a:solidFill>
                <a:srgbClr val="000000"/>
              </a:solidFill>
              <a:uFill>
                <a:solidFill>
                  <a:srgbClr val="ffffff"/>
                </a:solidFill>
              </a:uFill>
              <a:latin typeface="Times New Roman"/>
            </a:endParaRPr>
          </a:p>
        </p:txBody>
      </p:sp>
      <p:sp>
        <p:nvSpPr>
          <p:cNvPr id="183" name="TextShape 3"/>
          <p:cNvSpPr txBox="1"/>
          <p:nvPr/>
        </p:nvSpPr>
        <p:spPr>
          <a:xfrm rot="5400000">
            <a:off x="6990480" y="3737160"/>
            <a:ext cx="3200040" cy="365400"/>
          </a:xfrm>
          <a:prstGeom prst="rect">
            <a:avLst/>
          </a:prstGeom>
          <a:noFill/>
          <a:ln>
            <a:noFill/>
          </a:ln>
        </p:spPr>
        <p:txBody>
          <a:bodyPr lIns="90000" rIns="90000" tIns="45000" bIns="45000" anchor="ctr"/>
          <a:p>
            <a:pPr>
              <a:lnSpc>
                <a:spcPct val="100000"/>
              </a:lnSpc>
            </a:pPr>
            <a:r>
              <a:rPr b="0" lang="en-IN" sz="1200" spc="-1" strike="noStrike">
                <a:solidFill>
                  <a:srgbClr val="575f6d"/>
                </a:solidFill>
                <a:uFill>
                  <a:solidFill>
                    <a:srgbClr val="ffffff"/>
                  </a:solidFill>
                </a:uFill>
                <a:latin typeface="Century Schoolbook"/>
              </a:rPr>
              <a:t>S NEHRA EFE UNIT II 2.3</a:t>
            </a:r>
            <a:endParaRPr b="0" lang="en-IN" sz="1400" spc="-1" strike="noStrike">
              <a:solidFill>
                <a:srgbClr val="000000"/>
              </a:solidFill>
              <a:uFill>
                <a:solidFill>
                  <a:srgbClr val="ffffff"/>
                </a:solidFill>
              </a:uFill>
              <a:latin typeface="Times New Roman"/>
            </a:endParaRPr>
          </a:p>
        </p:txBody>
      </p:sp>
      <p:pic>
        <p:nvPicPr>
          <p:cNvPr id="184" name="Picture 2" descr=""/>
          <p:cNvPicPr/>
          <p:nvPr/>
        </p:nvPicPr>
        <p:blipFill>
          <a:blip r:embed="rId1"/>
          <a:srcRect l="0" t="0" r="0" b="6602"/>
          <a:stretch/>
        </p:blipFill>
        <p:spPr>
          <a:xfrm>
            <a:off x="1143000" y="1981080"/>
            <a:ext cx="5028840" cy="35049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457200" y="274680"/>
            <a:ext cx="7467120" cy="1142640"/>
          </a:xfrm>
          <a:prstGeom prst="rect">
            <a:avLst/>
          </a:prstGeom>
          <a:noFill/>
          <a:ln>
            <a:noFill/>
          </a:ln>
        </p:spPr>
        <p:txBody>
          <a:bodyPr lIns="90000" rIns="90000" tIns="45000" bIns="45000" anchor="b"/>
          <a:p>
            <a:pPr>
              <a:lnSpc>
                <a:spcPct val="100000"/>
              </a:lnSpc>
            </a:pPr>
            <a:r>
              <a:rPr b="0" lang="en-US" sz="3000" spc="-1" strike="noStrike" cap="small">
                <a:solidFill>
                  <a:srgbClr val="575f6d"/>
                </a:solidFill>
                <a:uFill>
                  <a:solidFill>
                    <a:srgbClr val="ffffff"/>
                  </a:solidFill>
                </a:uFill>
                <a:latin typeface="Century Schoolbook"/>
              </a:rPr>
              <a:t>2. Supply shifts to the right</a:t>
            </a:r>
            <a:endParaRPr b="0" lang="en-US" sz="1800" spc="-1" strike="noStrike">
              <a:solidFill>
                <a:srgbClr val="000000"/>
              </a:solidFill>
              <a:uFill>
                <a:solidFill>
                  <a:srgbClr val="ffffff"/>
                </a:solidFill>
              </a:uFill>
              <a:latin typeface="Century Schoolbook"/>
            </a:endParaRPr>
          </a:p>
        </p:txBody>
      </p:sp>
      <p:sp>
        <p:nvSpPr>
          <p:cNvPr id="186" name="TextShape 2"/>
          <p:cNvSpPr txBox="1"/>
          <p:nvPr/>
        </p:nvSpPr>
        <p:spPr>
          <a:xfrm>
            <a:off x="8129160" y="5734080"/>
            <a:ext cx="609120" cy="520920"/>
          </a:xfrm>
          <a:prstGeom prst="rect">
            <a:avLst/>
          </a:prstGeom>
          <a:noFill/>
          <a:ln>
            <a:noFill/>
          </a:ln>
        </p:spPr>
        <p:txBody>
          <a:bodyPr lIns="90000" rIns="90000" tIns="45000" bIns="45000" anchor="ctr"/>
          <a:p>
            <a:pPr algn="ctr">
              <a:lnSpc>
                <a:spcPct val="100000"/>
              </a:lnSpc>
            </a:pPr>
            <a:fld id="{85EF5E4A-AF5F-417A-9C66-77E56C0C85BA}" type="slidenum">
              <a:rPr b="1" lang="en-IN" sz="1400" spc="-1" strike="noStrike">
                <a:solidFill>
                  <a:srgbClr val="ffffff"/>
                </a:solidFill>
                <a:uFill>
                  <a:solidFill>
                    <a:srgbClr val="ffffff"/>
                  </a:solidFill>
                </a:uFill>
                <a:latin typeface="Century Schoolbook"/>
              </a:rPr>
              <a:t>1</a:t>
            </a:fld>
            <a:endParaRPr b="0" lang="en-IN" sz="1400" spc="-1" strike="noStrike">
              <a:solidFill>
                <a:srgbClr val="000000"/>
              </a:solidFill>
              <a:uFill>
                <a:solidFill>
                  <a:srgbClr val="ffffff"/>
                </a:solidFill>
              </a:uFill>
              <a:latin typeface="Times New Roman"/>
            </a:endParaRPr>
          </a:p>
        </p:txBody>
      </p:sp>
      <p:sp>
        <p:nvSpPr>
          <p:cNvPr id="187" name="TextShape 3"/>
          <p:cNvSpPr txBox="1"/>
          <p:nvPr/>
        </p:nvSpPr>
        <p:spPr>
          <a:xfrm rot="5400000">
            <a:off x="6990480" y="3737160"/>
            <a:ext cx="3200040" cy="365400"/>
          </a:xfrm>
          <a:prstGeom prst="rect">
            <a:avLst/>
          </a:prstGeom>
          <a:noFill/>
          <a:ln>
            <a:noFill/>
          </a:ln>
        </p:spPr>
        <p:txBody>
          <a:bodyPr lIns="90000" rIns="90000" tIns="45000" bIns="45000" anchor="ctr"/>
          <a:p>
            <a:pPr>
              <a:lnSpc>
                <a:spcPct val="100000"/>
              </a:lnSpc>
            </a:pPr>
            <a:r>
              <a:rPr b="0" lang="en-IN" sz="1200" spc="-1" strike="noStrike">
                <a:solidFill>
                  <a:srgbClr val="575f6d"/>
                </a:solidFill>
                <a:uFill>
                  <a:solidFill>
                    <a:srgbClr val="ffffff"/>
                  </a:solidFill>
                </a:uFill>
                <a:latin typeface="Century Schoolbook"/>
              </a:rPr>
              <a:t>S NEHRA EFE UNIT II 2.3</a:t>
            </a:r>
            <a:endParaRPr b="0" lang="en-IN" sz="1400" spc="-1" strike="noStrike">
              <a:solidFill>
                <a:srgbClr val="000000"/>
              </a:solidFill>
              <a:uFill>
                <a:solidFill>
                  <a:srgbClr val="ffffff"/>
                </a:solidFill>
              </a:uFill>
              <a:latin typeface="Times New Roman"/>
            </a:endParaRPr>
          </a:p>
        </p:txBody>
      </p:sp>
      <p:pic>
        <p:nvPicPr>
          <p:cNvPr id="188" name="Picture 2" descr=""/>
          <p:cNvPicPr/>
          <p:nvPr/>
        </p:nvPicPr>
        <p:blipFill>
          <a:blip r:embed="rId1"/>
          <a:srcRect l="0" t="0" r="0" b="10405"/>
          <a:stretch/>
        </p:blipFill>
        <p:spPr>
          <a:xfrm>
            <a:off x="1295280" y="1752480"/>
            <a:ext cx="4628880" cy="342864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Oriel</Template>
  <TotalTime>370</TotalTime>
  <Application>LibreOffice/5.1.6.2$Linux_X86_64 LibreOffice_project/10m0$Build-2</Application>
  <Words>868</Words>
  <Paragraphs>97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2015-03-03T06:07:28Z</dcterms:created>
  <dc:creator>lnmiit</dc:creator>
  <dc:description/>
  <dc:language>en-IN</dc:language>
  <cp:lastModifiedBy/>
  <dcterms:modified xsi:type="dcterms:W3CDTF">2018-02-26T14:55:42Z</dcterms:modified>
  <cp:revision>43</cp:revision>
  <dc:subject/>
  <dc:title>2.3</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