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3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986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05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3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104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453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69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890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8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249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91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90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18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70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4626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958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607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71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91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449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39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969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4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669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027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072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246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278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826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81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455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195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979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63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8519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43250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581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34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440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4570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729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974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5195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280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46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0383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22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97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50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38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87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2504" y="222504"/>
            <a:ext cx="6031992" cy="626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2053" y="198404"/>
            <a:ext cx="7219892" cy="58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528" y="1092246"/>
            <a:ext cx="8298942" cy="4681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2356104"/>
            <a:ext cx="7784591" cy="115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2951" y="2429255"/>
            <a:ext cx="4727448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solidFill>
            <a:srgbClr val="CCECFF"/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0">
              <a:lnSpc>
                <a:spcPct val="100000"/>
              </a:lnSpc>
            </a:pPr>
            <a:r>
              <a:rPr sz="4400" spc="-5" dirty="0">
                <a:solidFill>
                  <a:srgbClr val="0032CC"/>
                </a:solidFill>
                <a:latin typeface="Times New Roman"/>
                <a:cs typeface="Times New Roman"/>
              </a:rPr>
              <a:t>Grap</a:t>
            </a:r>
            <a:r>
              <a:rPr sz="4400" dirty="0">
                <a:solidFill>
                  <a:srgbClr val="0032CC"/>
                </a:solidFill>
                <a:latin typeface="Times New Roman"/>
                <a:cs typeface="Times New Roman"/>
              </a:rPr>
              <a:t>h</a:t>
            </a:r>
            <a:r>
              <a:rPr sz="4400" spc="-26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0032CC"/>
                </a:solidFill>
                <a:latin typeface="Times New Roman"/>
                <a:cs typeface="Times New Roman"/>
              </a:rPr>
              <a:t>Alg</a:t>
            </a:r>
            <a:r>
              <a:rPr sz="4400" spc="15" dirty="0">
                <a:solidFill>
                  <a:srgbClr val="0032CC"/>
                </a:solidFill>
                <a:latin typeface="Times New Roman"/>
                <a:cs typeface="Times New Roman"/>
              </a:rPr>
              <a:t>o</a:t>
            </a:r>
            <a:r>
              <a:rPr sz="4400" dirty="0">
                <a:solidFill>
                  <a:srgbClr val="0032CC"/>
                </a:solidFill>
                <a:latin typeface="Times New Roman"/>
                <a:cs typeface="Times New Roman"/>
              </a:rPr>
              <a:t>rithms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5260"/>
              </a:lnSpc>
            </a:pPr>
            <a:r>
              <a:rPr spc="-5" dirty="0"/>
              <a:t>Grap</a:t>
            </a:r>
            <a:r>
              <a:rPr spc="10" dirty="0"/>
              <a:t>h</a:t>
            </a:r>
            <a:r>
              <a:rPr spc="-5" dirty="0"/>
              <a:t>-sea</a:t>
            </a:r>
            <a:r>
              <a:rPr spc="-15" dirty="0"/>
              <a:t>r</a:t>
            </a:r>
            <a:r>
              <a:rPr dirty="0"/>
              <a:t>chi</a:t>
            </a:r>
            <a:r>
              <a:rPr spc="-20" dirty="0"/>
              <a:t>n</a:t>
            </a:r>
            <a:r>
              <a:rPr dirty="0"/>
              <a:t>g</a:t>
            </a:r>
            <a:r>
              <a:rPr spc="-28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92246"/>
            <a:ext cx="6231255" cy="306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solidFill>
                  <a:srgbClr val="CC3200"/>
                </a:solidFill>
                <a:latin typeface="Times New Roman"/>
                <a:cs typeface="Times New Roman"/>
              </a:rPr>
              <a:t>Searchi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grap</a:t>
            </a:r>
            <a:r>
              <a:rPr sz="2800" spc="0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marR="275590" indent="-28702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0" dirty="0">
                <a:latin typeface="Times New Roman"/>
                <a:cs typeface="Times New Roman"/>
              </a:rPr>
              <a:t>Syst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edges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gra</a:t>
            </a:r>
            <a:r>
              <a:rPr sz="2400" dirty="0">
                <a:latin typeface="Times New Roman"/>
                <a:cs typeface="Times New Roman"/>
              </a:rPr>
              <a:t>ph </a:t>
            </a:r>
            <a:r>
              <a:rPr sz="2400" spc="-10" dirty="0">
                <a:latin typeface="Times New Roman"/>
                <a:cs typeface="Times New Roman"/>
              </a:rPr>
              <a:t>to vis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dirty="0">
                <a:latin typeface="Times New Roman"/>
                <a:cs typeface="Times New Roman"/>
              </a:rPr>
              <a:t>ph.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Use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CC3200"/>
                </a:solidFill>
                <a:latin typeface="Times New Roman"/>
                <a:cs typeface="Times New Roman"/>
              </a:rPr>
              <a:t>sco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v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er</a:t>
            </a:r>
            <a:r>
              <a:rPr sz="2800" spc="-2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th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st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uct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re</a:t>
            </a:r>
            <a:r>
              <a:rPr sz="2800" spc="-2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gra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spc="20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Sta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dard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ap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20" dirty="0">
                <a:latin typeface="Times New Roman"/>
                <a:cs typeface="Times New Roman"/>
              </a:rPr>
              <a:t>searchin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alg</a:t>
            </a:r>
            <a:r>
              <a:rPr sz="2800" spc="-10" dirty="0">
                <a:latin typeface="Times New Roman"/>
                <a:cs typeface="Times New Roman"/>
              </a:rPr>
              <a:t>ori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3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s.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15" dirty="0">
                <a:latin typeface="Times New Roman"/>
                <a:cs typeface="Times New Roman"/>
              </a:rPr>
              <a:t>Bread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h-</a:t>
            </a:r>
            <a:r>
              <a:rPr sz="2400" spc="-10" dirty="0">
                <a:latin typeface="Times New Roman"/>
                <a:cs typeface="Times New Roman"/>
              </a:rPr>
              <a:t>first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(BFS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ts val="287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0" dirty="0">
                <a:latin typeface="Times New Roman"/>
                <a:cs typeface="Times New Roman"/>
              </a:rPr>
              <a:t>Dept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Sea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(DFS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0645">
              <a:lnSpc>
                <a:spcPts val="5260"/>
              </a:lnSpc>
            </a:pPr>
            <a:r>
              <a:rPr dirty="0"/>
              <a:t>Breadt</a:t>
            </a:r>
            <a:r>
              <a:rPr spc="10" dirty="0"/>
              <a:t>h</a:t>
            </a:r>
            <a:r>
              <a:rPr spc="-5" dirty="0"/>
              <a:t>-</a:t>
            </a:r>
            <a:r>
              <a:rPr dirty="0"/>
              <a:t>first</a:t>
            </a:r>
            <a:r>
              <a:rPr spc="-40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4724400"/>
            <a:ext cx="8244840" cy="1629410"/>
          </a:xfrm>
          <a:custGeom>
            <a:avLst/>
            <a:gdLst/>
            <a:ahLst/>
            <a:cxnLst/>
            <a:rect l="l" t="t" r="r" b="b"/>
            <a:pathLst>
              <a:path w="8244840" h="1629410">
                <a:moveTo>
                  <a:pt x="0" y="1629155"/>
                </a:moveTo>
                <a:lnTo>
                  <a:pt x="8244839" y="1629155"/>
                </a:lnTo>
                <a:lnTo>
                  <a:pt x="8244839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747" y="1036939"/>
            <a:ext cx="8726170" cy="438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86409" indent="-342900">
              <a:lnSpc>
                <a:spcPts val="3020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2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t:</a:t>
            </a:r>
            <a:r>
              <a:rPr sz="2800" b="1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Grap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32CC"/>
                </a:solidFill>
                <a:latin typeface="Gulim"/>
                <a:cs typeface="Gulim"/>
              </a:rPr>
              <a:t>=</a:t>
            </a:r>
            <a:r>
              <a:rPr sz="2800" spc="24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2CC"/>
                </a:solidFill>
                <a:latin typeface="Arial"/>
                <a:cs typeface="Arial"/>
              </a:rPr>
              <a:t>(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32CC"/>
                </a:solidFill>
                <a:latin typeface="Arial"/>
                <a:cs typeface="Arial"/>
              </a:rPr>
              <a:t>,</a:t>
            </a:r>
            <a:r>
              <a:rPr sz="2800" i="1" spc="8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32CC"/>
                </a:solidFill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eith</a:t>
            </a:r>
            <a:r>
              <a:rPr sz="2800" spc="-15" dirty="0">
                <a:latin typeface="Times New Roman"/>
                <a:cs typeface="Times New Roman"/>
              </a:rPr>
              <a:t>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ted 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rect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d,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solidFill>
                  <a:srgbClr val="0032CC"/>
                </a:solidFill>
                <a:latin typeface="Times New Roman"/>
                <a:cs typeface="Times New Roman"/>
              </a:rPr>
              <a:t>s</a:t>
            </a:r>
            <a:r>
              <a:rPr sz="2800" b="1" i="1" spc="-10" dirty="0">
                <a:solidFill>
                  <a:srgbClr val="0032CC"/>
                </a:solidFill>
                <a:latin typeface="Times New Roman"/>
                <a:cs typeface="Times New Roman"/>
              </a:rPr>
              <a:t>o</a:t>
            </a:r>
            <a:r>
              <a:rPr sz="2800" b="1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u</a:t>
            </a:r>
            <a:r>
              <a:rPr sz="2800" b="1" i="1" spc="-10" dirty="0">
                <a:solidFill>
                  <a:srgbClr val="0032CC"/>
                </a:solidFill>
                <a:latin typeface="Times New Roman"/>
                <a:cs typeface="Times New Roman"/>
              </a:rPr>
              <a:t>r</a:t>
            </a:r>
            <a:r>
              <a:rPr sz="2800" b="1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ce </a:t>
            </a:r>
            <a:r>
              <a:rPr sz="2800" b="1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800" b="1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ertex</a:t>
            </a:r>
            <a:r>
              <a:rPr sz="2800" b="1" i="1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s</a:t>
            </a:r>
            <a:r>
              <a:rPr sz="2800" i="1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32CC"/>
                </a:solidFill>
                <a:latin typeface="Symbol"/>
                <a:cs typeface="Symbol"/>
              </a:rPr>
              <a:t></a:t>
            </a:r>
            <a:r>
              <a:rPr sz="2800" spc="24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20" dirty="0">
                <a:solidFill>
                  <a:srgbClr val="CC3200"/>
                </a:solidFill>
                <a:latin typeface="Times New Roman"/>
                <a:cs typeface="Times New Roman"/>
              </a:rPr>
              <a:t>Out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t: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2590"/>
              </a:lnSpc>
              <a:spcBef>
                <a:spcPts val="66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Gulim"/>
                <a:cs typeface="Gulim"/>
              </a:rPr>
              <a:t>=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# of </a:t>
            </a:r>
            <a:r>
              <a:rPr sz="2400" spc="-15" dirty="0">
                <a:latin typeface="Times New Roman"/>
                <a:cs typeface="Times New Roman"/>
              </a:rPr>
              <a:t>edges,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s</a:t>
            </a:r>
            <a:r>
              <a:rPr sz="2400" spc="-15" dirty="0">
                <a:latin typeface="Times New Roman"/>
                <a:cs typeface="Times New Roman"/>
              </a:rPr>
              <a:t>hor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path)</a:t>
            </a:r>
            <a:r>
              <a:rPr sz="2400" spc="-15" dirty="0">
                <a:latin typeface="Times New Roman"/>
                <a:cs typeface="Times New Roman"/>
              </a:rPr>
              <a:t> 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, for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Gulim"/>
                <a:cs typeface="Gulim"/>
              </a:rPr>
              <a:t>=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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ha</a:t>
            </a:r>
            <a:r>
              <a:rPr sz="2400" spc="-10" dirty="0">
                <a:latin typeface="Times New Roman"/>
                <a:cs typeface="Times New Roman"/>
              </a:rPr>
              <a:t>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 </a:t>
            </a:r>
            <a:r>
              <a:rPr sz="2400" i="1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0"/>
              </a:spcBef>
              <a:tabLst>
                <a:tab pos="756285" algn="l"/>
                <a:tab pos="7778750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500" i="1" spc="-7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Gulim"/>
                <a:cs typeface="Gulim"/>
              </a:rPr>
              <a:t>=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</a:t>
            </a:r>
            <a:r>
              <a:rPr sz="2400" dirty="0">
                <a:latin typeface="Times New Roman"/>
                <a:cs typeface="Times New Roman"/>
              </a:rPr>
              <a:t>h 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u</a:t>
            </a:r>
            <a:r>
              <a:rPr sz="2400" i="1" dirty="0">
                <a:latin typeface="Arial"/>
                <a:cs typeface="Arial"/>
              </a:rPr>
              <a:t>,</a:t>
            </a:r>
            <a:r>
              <a:rPr sz="2400" i="1" spc="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shortes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	v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9185" lvl="1" indent="-228600">
              <a:lnSpc>
                <a:spcPct val="100000"/>
              </a:lnSpc>
              <a:spcBef>
                <a:spcPts val="200"/>
              </a:spcBef>
              <a:buFont typeface="Times New Roman"/>
              <a:buChar char="•"/>
              <a:tabLst>
                <a:tab pos="1099820" algn="l"/>
              </a:tabLst>
            </a:pPr>
            <a:r>
              <a:rPr sz="2000" i="1" dirty="0">
                <a:latin typeface="Times New Roman"/>
                <a:cs typeface="Times New Roman"/>
              </a:rPr>
              <a:t>u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spc="-10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000" spc="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CC3200"/>
                </a:solidFill>
                <a:latin typeface="Times New Roman"/>
                <a:cs typeface="Times New Roman"/>
              </a:rPr>
              <a:t>edecesso</a:t>
            </a:r>
            <a:r>
              <a:rPr sz="2000" spc="-11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marR="427355" indent="-287020">
              <a:lnSpc>
                <a:spcPts val="259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15" dirty="0">
                <a:latin typeface="Times New Roman"/>
                <a:cs typeface="Times New Roman"/>
              </a:rPr>
              <a:t>Builds bread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first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ee</a:t>
            </a:r>
            <a:r>
              <a:rPr sz="2400" spc="-20" dirty="0">
                <a:latin typeface="Times New Roman"/>
                <a:cs typeface="Times New Roman"/>
              </a:rPr>
              <a:t> wit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oot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cont</a:t>
            </a:r>
            <a:r>
              <a:rPr sz="2400" spc="-10" dirty="0">
                <a:latin typeface="Times New Roman"/>
                <a:cs typeface="Times New Roman"/>
              </a:rPr>
              <a:t>ains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</a:t>
            </a:r>
            <a:r>
              <a:rPr sz="2400" spc="-15" dirty="0">
                <a:latin typeface="Times New Roman"/>
                <a:cs typeface="Times New Roman"/>
              </a:rPr>
              <a:t>chab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ces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2000" spc="-5" dirty="0">
                <a:solidFill>
                  <a:srgbClr val="CC3200"/>
                </a:solidFill>
                <a:latin typeface="Times New Roman"/>
                <a:cs typeface="Times New Roman"/>
              </a:rPr>
              <a:t>Definit</a:t>
            </a:r>
            <a:r>
              <a:rPr sz="2000" dirty="0">
                <a:solidFill>
                  <a:srgbClr val="CC3200"/>
                </a:solidFill>
                <a:latin typeface="Times New Roman"/>
                <a:cs typeface="Times New Roman"/>
              </a:rPr>
              <a:t>io</a:t>
            </a:r>
            <a:r>
              <a:rPr sz="2000" spc="-10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CC3200"/>
                </a:solidFill>
                <a:latin typeface="Times New Roman"/>
                <a:cs typeface="Times New Roman"/>
              </a:rPr>
              <a:t>s:</a:t>
            </a: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2000" spc="-5" dirty="0">
                <a:solidFill>
                  <a:srgbClr val="0032CC"/>
                </a:solidFill>
                <a:latin typeface="Times New Roman"/>
                <a:cs typeface="Times New Roman"/>
              </a:rPr>
              <a:t>Pat</a:t>
            </a: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Seq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ence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1950" spc="22" baseline="-21367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5418959"/>
            <a:ext cx="5108575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9800"/>
              </a:lnSpc>
            </a:pP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1950" baseline="-21367" dirty="0">
                <a:latin typeface="Times New Roman"/>
                <a:cs typeface="Times New Roman"/>
              </a:rPr>
              <a:t> </a:t>
            </a:r>
            <a:r>
              <a:rPr sz="1950" spc="-24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1950" spc="22" baseline="-21367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1950" i="1" spc="15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1950" i="1" spc="15" baseline="-21367" dirty="0">
                <a:latin typeface="Times New Roman"/>
                <a:cs typeface="Times New Roman"/>
              </a:rPr>
              <a:t>i+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5" dirty="0">
                <a:latin typeface="Times New Roman"/>
                <a:cs typeface="Times New Roman"/>
              </a:rPr>
              <a:t>1. </a:t>
            </a: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Len</a:t>
            </a:r>
            <a:r>
              <a:rPr sz="2000" spc="5" dirty="0">
                <a:solidFill>
                  <a:srgbClr val="0032CC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th</a:t>
            </a:r>
            <a:r>
              <a:rPr sz="2000" spc="-2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pat</a:t>
            </a:r>
            <a:r>
              <a:rPr sz="2000" spc="10" dirty="0">
                <a:solidFill>
                  <a:srgbClr val="0032C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ges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path. </a:t>
            </a:r>
            <a:r>
              <a:rPr sz="2000" spc="-5" dirty="0">
                <a:latin typeface="Times New Roman"/>
                <a:cs typeface="Times New Roman"/>
              </a:rPr>
              <a:t>Pat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032CC"/>
                </a:solidFill>
                <a:latin typeface="Times New Roman"/>
                <a:cs typeface="Times New Roman"/>
              </a:rPr>
              <a:t>si</a:t>
            </a:r>
            <a:r>
              <a:rPr sz="2000" spc="-30" dirty="0">
                <a:solidFill>
                  <a:srgbClr val="0032CC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ple</a:t>
            </a:r>
            <a:r>
              <a:rPr sz="2000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38466" y="3194060"/>
            <a:ext cx="386715" cy="88900"/>
          </a:xfrm>
          <a:custGeom>
            <a:avLst/>
            <a:gdLst/>
            <a:ahLst/>
            <a:cxnLst/>
            <a:rect l="l" t="t" r="r" b="b"/>
            <a:pathLst>
              <a:path w="386715" h="88900">
                <a:moveTo>
                  <a:pt x="87290" y="14744"/>
                </a:moveTo>
                <a:lnTo>
                  <a:pt x="123962" y="61965"/>
                </a:lnTo>
                <a:lnTo>
                  <a:pt x="128777" y="68579"/>
                </a:lnTo>
                <a:lnTo>
                  <a:pt x="133746" y="74675"/>
                </a:lnTo>
                <a:lnTo>
                  <a:pt x="138927" y="79857"/>
                </a:lnTo>
                <a:lnTo>
                  <a:pt x="144261" y="84307"/>
                </a:lnTo>
                <a:lnTo>
                  <a:pt x="144658" y="84581"/>
                </a:lnTo>
                <a:lnTo>
                  <a:pt x="144901" y="84825"/>
                </a:lnTo>
                <a:lnTo>
                  <a:pt x="145420" y="84947"/>
                </a:lnTo>
                <a:lnTo>
                  <a:pt x="150113" y="87355"/>
                </a:lnTo>
                <a:lnTo>
                  <a:pt x="150632" y="87629"/>
                </a:lnTo>
                <a:lnTo>
                  <a:pt x="151272" y="87873"/>
                </a:lnTo>
                <a:lnTo>
                  <a:pt x="151881" y="87873"/>
                </a:lnTo>
                <a:lnTo>
                  <a:pt x="156606" y="88757"/>
                </a:lnTo>
                <a:lnTo>
                  <a:pt x="157368" y="88879"/>
                </a:lnTo>
                <a:lnTo>
                  <a:pt x="158130" y="88879"/>
                </a:lnTo>
                <a:lnTo>
                  <a:pt x="158892" y="88757"/>
                </a:lnTo>
                <a:lnTo>
                  <a:pt x="164835" y="87629"/>
                </a:lnTo>
                <a:lnTo>
                  <a:pt x="165475" y="87233"/>
                </a:lnTo>
                <a:lnTo>
                  <a:pt x="169804" y="84825"/>
                </a:lnTo>
                <a:lnTo>
                  <a:pt x="170322" y="84703"/>
                </a:lnTo>
                <a:lnTo>
                  <a:pt x="170687" y="84307"/>
                </a:lnTo>
                <a:lnTo>
                  <a:pt x="175259" y="80131"/>
                </a:lnTo>
                <a:lnTo>
                  <a:pt x="175503" y="80009"/>
                </a:lnTo>
                <a:lnTo>
                  <a:pt x="175656" y="79735"/>
                </a:lnTo>
                <a:lnTo>
                  <a:pt x="175900" y="79491"/>
                </a:lnTo>
                <a:lnTo>
                  <a:pt x="178488" y="76321"/>
                </a:lnTo>
                <a:lnTo>
                  <a:pt x="156606" y="76321"/>
                </a:lnTo>
                <a:lnTo>
                  <a:pt x="157730" y="76110"/>
                </a:lnTo>
                <a:lnTo>
                  <a:pt x="157388" y="76047"/>
                </a:lnTo>
                <a:lnTo>
                  <a:pt x="155844" y="76047"/>
                </a:lnTo>
                <a:lnTo>
                  <a:pt x="154045" y="75437"/>
                </a:lnTo>
                <a:lnTo>
                  <a:pt x="154617" y="75437"/>
                </a:lnTo>
                <a:lnTo>
                  <a:pt x="152286" y="74279"/>
                </a:lnTo>
                <a:lnTo>
                  <a:pt x="152156" y="74279"/>
                </a:lnTo>
                <a:lnTo>
                  <a:pt x="150997" y="73639"/>
                </a:lnTo>
                <a:lnTo>
                  <a:pt x="151338" y="73639"/>
                </a:lnTo>
                <a:lnTo>
                  <a:pt x="147949" y="70987"/>
                </a:lnTo>
                <a:lnTo>
                  <a:pt x="143652" y="66659"/>
                </a:lnTo>
                <a:lnTo>
                  <a:pt x="139080" y="61081"/>
                </a:lnTo>
                <a:lnTo>
                  <a:pt x="134355" y="54863"/>
                </a:lnTo>
                <a:lnTo>
                  <a:pt x="115183" y="26669"/>
                </a:lnTo>
                <a:lnTo>
                  <a:pt x="110246" y="20055"/>
                </a:lnTo>
                <a:lnTo>
                  <a:pt x="106303" y="15239"/>
                </a:lnTo>
                <a:lnTo>
                  <a:pt x="88270" y="15239"/>
                </a:lnTo>
                <a:lnTo>
                  <a:pt x="87290" y="14744"/>
                </a:lnTo>
                <a:close/>
              </a:path>
              <a:path w="386715" h="88900">
                <a:moveTo>
                  <a:pt x="82052" y="0"/>
                </a:moveTo>
                <a:lnTo>
                  <a:pt x="80893" y="0"/>
                </a:lnTo>
                <a:lnTo>
                  <a:pt x="76199" y="487"/>
                </a:lnTo>
                <a:lnTo>
                  <a:pt x="75834" y="487"/>
                </a:lnTo>
                <a:lnTo>
                  <a:pt x="75437" y="609"/>
                </a:lnTo>
                <a:lnTo>
                  <a:pt x="75194" y="609"/>
                </a:lnTo>
                <a:lnTo>
                  <a:pt x="70347" y="1889"/>
                </a:lnTo>
                <a:lnTo>
                  <a:pt x="70103" y="2011"/>
                </a:lnTo>
                <a:lnTo>
                  <a:pt x="69738" y="2133"/>
                </a:lnTo>
                <a:lnTo>
                  <a:pt x="69463" y="2285"/>
                </a:lnTo>
                <a:lnTo>
                  <a:pt x="38496" y="26151"/>
                </a:lnTo>
                <a:lnTo>
                  <a:pt x="9540" y="64769"/>
                </a:lnTo>
                <a:lnTo>
                  <a:pt x="0" y="78973"/>
                </a:lnTo>
                <a:lnTo>
                  <a:pt x="10667" y="86105"/>
                </a:lnTo>
                <a:lnTo>
                  <a:pt x="20208" y="71871"/>
                </a:lnTo>
                <a:lnTo>
                  <a:pt x="29596" y="58155"/>
                </a:lnTo>
                <a:lnTo>
                  <a:pt x="57546" y="24871"/>
                </a:lnTo>
                <a:lnTo>
                  <a:pt x="73715" y="14203"/>
                </a:lnTo>
                <a:lnTo>
                  <a:pt x="74554" y="13837"/>
                </a:lnTo>
                <a:lnTo>
                  <a:pt x="75043" y="13837"/>
                </a:lnTo>
                <a:lnTo>
                  <a:pt x="77906" y="13075"/>
                </a:lnTo>
                <a:lnTo>
                  <a:pt x="77358" y="13075"/>
                </a:lnTo>
                <a:lnTo>
                  <a:pt x="78364" y="12953"/>
                </a:lnTo>
                <a:lnTo>
                  <a:pt x="78840" y="12953"/>
                </a:lnTo>
                <a:lnTo>
                  <a:pt x="81412" y="12742"/>
                </a:lnTo>
                <a:lnTo>
                  <a:pt x="80406" y="12557"/>
                </a:lnTo>
                <a:lnTo>
                  <a:pt x="103904" y="12557"/>
                </a:lnTo>
                <a:lnTo>
                  <a:pt x="99821" y="8381"/>
                </a:lnTo>
                <a:lnTo>
                  <a:pt x="95006" y="4571"/>
                </a:lnTo>
                <a:lnTo>
                  <a:pt x="94609" y="4297"/>
                </a:lnTo>
                <a:lnTo>
                  <a:pt x="94366" y="4053"/>
                </a:lnTo>
                <a:lnTo>
                  <a:pt x="93847" y="3931"/>
                </a:lnTo>
                <a:lnTo>
                  <a:pt x="89153" y="1523"/>
                </a:lnTo>
                <a:lnTo>
                  <a:pt x="88635" y="1249"/>
                </a:lnTo>
                <a:lnTo>
                  <a:pt x="88026" y="1005"/>
                </a:lnTo>
                <a:lnTo>
                  <a:pt x="87386" y="1005"/>
                </a:lnTo>
                <a:lnTo>
                  <a:pt x="82052" y="0"/>
                </a:lnTo>
                <a:close/>
              </a:path>
              <a:path w="386715" h="88900">
                <a:moveTo>
                  <a:pt x="318616" y="46928"/>
                </a:moveTo>
                <a:lnTo>
                  <a:pt x="301630" y="73273"/>
                </a:lnTo>
                <a:lnTo>
                  <a:pt x="386333" y="82539"/>
                </a:lnTo>
                <a:lnTo>
                  <a:pt x="369169" y="53583"/>
                </a:lnTo>
                <a:lnTo>
                  <a:pt x="329702" y="53583"/>
                </a:lnTo>
                <a:lnTo>
                  <a:pt x="318616" y="46928"/>
                </a:lnTo>
                <a:close/>
              </a:path>
              <a:path w="386715" h="88900">
                <a:moveTo>
                  <a:pt x="157730" y="76110"/>
                </a:moveTo>
                <a:lnTo>
                  <a:pt x="156606" y="76321"/>
                </a:lnTo>
                <a:lnTo>
                  <a:pt x="158892" y="76321"/>
                </a:lnTo>
                <a:lnTo>
                  <a:pt x="157730" y="76110"/>
                </a:lnTo>
                <a:close/>
              </a:path>
              <a:path w="386715" h="88900">
                <a:moveTo>
                  <a:pt x="160109" y="75662"/>
                </a:moveTo>
                <a:lnTo>
                  <a:pt x="157730" y="76110"/>
                </a:lnTo>
                <a:lnTo>
                  <a:pt x="158892" y="76321"/>
                </a:lnTo>
                <a:lnTo>
                  <a:pt x="178488" y="76321"/>
                </a:lnTo>
                <a:lnTo>
                  <a:pt x="178712" y="76047"/>
                </a:lnTo>
                <a:lnTo>
                  <a:pt x="159379" y="76047"/>
                </a:lnTo>
                <a:lnTo>
                  <a:pt x="160109" y="75662"/>
                </a:lnTo>
                <a:close/>
              </a:path>
              <a:path w="386715" h="88900">
                <a:moveTo>
                  <a:pt x="154045" y="75437"/>
                </a:moveTo>
                <a:lnTo>
                  <a:pt x="155844" y="76047"/>
                </a:lnTo>
                <a:lnTo>
                  <a:pt x="154948" y="75602"/>
                </a:lnTo>
                <a:lnTo>
                  <a:pt x="154045" y="75437"/>
                </a:lnTo>
                <a:close/>
              </a:path>
              <a:path w="386715" h="88900">
                <a:moveTo>
                  <a:pt x="154948" y="75602"/>
                </a:moveTo>
                <a:lnTo>
                  <a:pt x="155844" y="76047"/>
                </a:lnTo>
                <a:lnTo>
                  <a:pt x="157388" y="76047"/>
                </a:lnTo>
                <a:lnTo>
                  <a:pt x="154948" y="75602"/>
                </a:lnTo>
                <a:close/>
              </a:path>
              <a:path w="386715" h="88900">
                <a:moveTo>
                  <a:pt x="161300" y="75437"/>
                </a:moveTo>
                <a:lnTo>
                  <a:pt x="160109" y="75662"/>
                </a:lnTo>
                <a:lnTo>
                  <a:pt x="159379" y="76047"/>
                </a:lnTo>
                <a:lnTo>
                  <a:pt x="161300" y="75437"/>
                </a:lnTo>
                <a:close/>
              </a:path>
              <a:path w="386715" h="88900">
                <a:moveTo>
                  <a:pt x="179209" y="75437"/>
                </a:moveTo>
                <a:lnTo>
                  <a:pt x="161300" y="75437"/>
                </a:lnTo>
                <a:lnTo>
                  <a:pt x="159379" y="76047"/>
                </a:lnTo>
                <a:lnTo>
                  <a:pt x="178712" y="76047"/>
                </a:lnTo>
                <a:lnTo>
                  <a:pt x="179209" y="75437"/>
                </a:lnTo>
                <a:close/>
              </a:path>
              <a:path w="386715" h="88900">
                <a:moveTo>
                  <a:pt x="162947" y="74163"/>
                </a:moveTo>
                <a:lnTo>
                  <a:pt x="160109" y="75662"/>
                </a:lnTo>
                <a:lnTo>
                  <a:pt x="161300" y="75437"/>
                </a:lnTo>
                <a:lnTo>
                  <a:pt x="179209" y="75437"/>
                </a:lnTo>
                <a:lnTo>
                  <a:pt x="179831" y="74675"/>
                </a:lnTo>
                <a:lnTo>
                  <a:pt x="179937" y="74523"/>
                </a:lnTo>
                <a:lnTo>
                  <a:pt x="162549" y="74523"/>
                </a:lnTo>
                <a:lnTo>
                  <a:pt x="162947" y="74163"/>
                </a:lnTo>
                <a:close/>
              </a:path>
              <a:path w="386715" h="88900">
                <a:moveTo>
                  <a:pt x="154617" y="75437"/>
                </a:moveTo>
                <a:lnTo>
                  <a:pt x="154045" y="75437"/>
                </a:lnTo>
                <a:lnTo>
                  <a:pt x="154948" y="75602"/>
                </a:lnTo>
                <a:lnTo>
                  <a:pt x="154617" y="75437"/>
                </a:lnTo>
                <a:close/>
              </a:path>
              <a:path w="386715" h="88900">
                <a:moveTo>
                  <a:pt x="163708" y="73761"/>
                </a:moveTo>
                <a:lnTo>
                  <a:pt x="162947" y="74163"/>
                </a:lnTo>
                <a:lnTo>
                  <a:pt x="162549" y="74523"/>
                </a:lnTo>
                <a:lnTo>
                  <a:pt x="163708" y="73761"/>
                </a:lnTo>
                <a:close/>
              </a:path>
              <a:path w="386715" h="88900">
                <a:moveTo>
                  <a:pt x="180465" y="73761"/>
                </a:moveTo>
                <a:lnTo>
                  <a:pt x="163708" y="73761"/>
                </a:lnTo>
                <a:lnTo>
                  <a:pt x="162549" y="74523"/>
                </a:lnTo>
                <a:lnTo>
                  <a:pt x="179937" y="74523"/>
                </a:lnTo>
                <a:lnTo>
                  <a:pt x="180465" y="73761"/>
                </a:lnTo>
                <a:close/>
              </a:path>
              <a:path w="386715" h="88900">
                <a:moveTo>
                  <a:pt x="150997" y="73639"/>
                </a:moveTo>
                <a:lnTo>
                  <a:pt x="152156" y="74279"/>
                </a:lnTo>
                <a:lnTo>
                  <a:pt x="151930" y="74102"/>
                </a:lnTo>
                <a:lnTo>
                  <a:pt x="150997" y="73639"/>
                </a:lnTo>
                <a:close/>
              </a:path>
              <a:path w="386715" h="88900">
                <a:moveTo>
                  <a:pt x="151930" y="74102"/>
                </a:moveTo>
                <a:lnTo>
                  <a:pt x="152156" y="74279"/>
                </a:lnTo>
                <a:lnTo>
                  <a:pt x="152286" y="74279"/>
                </a:lnTo>
                <a:lnTo>
                  <a:pt x="151930" y="74102"/>
                </a:lnTo>
                <a:close/>
              </a:path>
              <a:path w="386715" h="88900">
                <a:moveTo>
                  <a:pt x="166636" y="70821"/>
                </a:moveTo>
                <a:lnTo>
                  <a:pt x="162947" y="74163"/>
                </a:lnTo>
                <a:lnTo>
                  <a:pt x="163708" y="73761"/>
                </a:lnTo>
                <a:lnTo>
                  <a:pt x="180465" y="73761"/>
                </a:lnTo>
                <a:lnTo>
                  <a:pt x="182048" y="71475"/>
                </a:lnTo>
                <a:lnTo>
                  <a:pt x="166115" y="71475"/>
                </a:lnTo>
                <a:lnTo>
                  <a:pt x="166636" y="70821"/>
                </a:lnTo>
                <a:close/>
              </a:path>
              <a:path w="386715" h="88900">
                <a:moveTo>
                  <a:pt x="151338" y="73639"/>
                </a:moveTo>
                <a:lnTo>
                  <a:pt x="150997" y="73639"/>
                </a:lnTo>
                <a:lnTo>
                  <a:pt x="151930" y="74102"/>
                </a:lnTo>
                <a:lnTo>
                  <a:pt x="151338" y="73639"/>
                </a:lnTo>
                <a:close/>
              </a:path>
              <a:path w="386715" h="88900">
                <a:moveTo>
                  <a:pt x="166756" y="70713"/>
                </a:moveTo>
                <a:lnTo>
                  <a:pt x="166115" y="71475"/>
                </a:lnTo>
                <a:lnTo>
                  <a:pt x="166756" y="70713"/>
                </a:lnTo>
                <a:close/>
              </a:path>
              <a:path w="386715" h="88900">
                <a:moveTo>
                  <a:pt x="182576" y="70713"/>
                </a:moveTo>
                <a:lnTo>
                  <a:pt x="166756" y="70713"/>
                </a:lnTo>
                <a:lnTo>
                  <a:pt x="166115" y="71475"/>
                </a:lnTo>
                <a:lnTo>
                  <a:pt x="182048" y="71475"/>
                </a:lnTo>
                <a:lnTo>
                  <a:pt x="182576" y="70713"/>
                </a:lnTo>
                <a:close/>
              </a:path>
              <a:path w="386715" h="88900">
                <a:moveTo>
                  <a:pt x="234330" y="0"/>
                </a:moveTo>
                <a:lnTo>
                  <a:pt x="233171" y="0"/>
                </a:lnTo>
                <a:lnTo>
                  <a:pt x="226313" y="883"/>
                </a:lnTo>
                <a:lnTo>
                  <a:pt x="225795" y="1005"/>
                </a:lnTo>
                <a:lnTo>
                  <a:pt x="225308" y="1127"/>
                </a:lnTo>
                <a:lnTo>
                  <a:pt x="224789" y="1249"/>
                </a:lnTo>
                <a:lnTo>
                  <a:pt x="218572" y="3657"/>
                </a:lnTo>
                <a:lnTo>
                  <a:pt x="218053" y="3809"/>
                </a:lnTo>
                <a:lnTo>
                  <a:pt x="217688" y="4053"/>
                </a:lnTo>
                <a:lnTo>
                  <a:pt x="217291" y="4297"/>
                </a:lnTo>
                <a:lnTo>
                  <a:pt x="211470" y="8107"/>
                </a:lnTo>
                <a:lnTo>
                  <a:pt x="211195" y="8229"/>
                </a:lnTo>
                <a:lnTo>
                  <a:pt x="210952" y="8503"/>
                </a:lnTo>
                <a:lnTo>
                  <a:pt x="210708" y="8625"/>
                </a:lnTo>
                <a:lnTo>
                  <a:pt x="204734" y="14081"/>
                </a:lnTo>
                <a:lnTo>
                  <a:pt x="199400" y="20299"/>
                </a:lnTo>
                <a:lnTo>
                  <a:pt x="194309" y="27035"/>
                </a:lnTo>
                <a:lnTo>
                  <a:pt x="185562" y="41269"/>
                </a:lnTo>
                <a:lnTo>
                  <a:pt x="177545" y="55107"/>
                </a:lnTo>
                <a:lnTo>
                  <a:pt x="173735" y="61203"/>
                </a:lnTo>
                <a:lnTo>
                  <a:pt x="170047" y="66537"/>
                </a:lnTo>
                <a:lnTo>
                  <a:pt x="166636" y="70821"/>
                </a:lnTo>
                <a:lnTo>
                  <a:pt x="182576" y="70713"/>
                </a:lnTo>
                <a:lnTo>
                  <a:pt x="184160" y="68427"/>
                </a:lnTo>
                <a:lnTo>
                  <a:pt x="188335" y="61843"/>
                </a:lnTo>
                <a:lnTo>
                  <a:pt x="196595" y="47609"/>
                </a:lnTo>
                <a:lnTo>
                  <a:pt x="205099" y="33771"/>
                </a:lnTo>
                <a:lnTo>
                  <a:pt x="209549" y="27797"/>
                </a:lnTo>
                <a:lnTo>
                  <a:pt x="214365" y="22463"/>
                </a:lnTo>
                <a:lnTo>
                  <a:pt x="218631" y="18653"/>
                </a:lnTo>
                <a:lnTo>
                  <a:pt x="218450" y="18653"/>
                </a:lnTo>
                <a:lnTo>
                  <a:pt x="219212" y="18135"/>
                </a:lnTo>
                <a:lnTo>
                  <a:pt x="223293" y="15483"/>
                </a:lnTo>
                <a:lnTo>
                  <a:pt x="223022" y="15483"/>
                </a:lnTo>
                <a:lnTo>
                  <a:pt x="224271" y="14843"/>
                </a:lnTo>
                <a:lnTo>
                  <a:pt x="224797" y="14843"/>
                </a:lnTo>
                <a:lnTo>
                  <a:pt x="228685" y="13441"/>
                </a:lnTo>
                <a:lnTo>
                  <a:pt x="227837" y="13441"/>
                </a:lnTo>
                <a:lnTo>
                  <a:pt x="229361" y="13197"/>
                </a:lnTo>
                <a:lnTo>
                  <a:pt x="230032" y="13197"/>
                </a:lnTo>
                <a:lnTo>
                  <a:pt x="234253" y="12728"/>
                </a:lnTo>
                <a:lnTo>
                  <a:pt x="233568" y="12679"/>
                </a:lnTo>
                <a:lnTo>
                  <a:pt x="282034" y="12679"/>
                </a:lnTo>
                <a:lnTo>
                  <a:pt x="276849" y="10393"/>
                </a:lnTo>
                <a:lnTo>
                  <a:pt x="267705" y="6857"/>
                </a:lnTo>
                <a:lnTo>
                  <a:pt x="258836" y="4053"/>
                </a:lnTo>
                <a:lnTo>
                  <a:pt x="250057" y="1767"/>
                </a:lnTo>
                <a:lnTo>
                  <a:pt x="241675" y="487"/>
                </a:lnTo>
                <a:lnTo>
                  <a:pt x="234330" y="0"/>
                </a:lnTo>
                <a:close/>
              </a:path>
              <a:path w="386715" h="88900">
                <a:moveTo>
                  <a:pt x="325504" y="36246"/>
                </a:moveTo>
                <a:lnTo>
                  <a:pt x="318616" y="46928"/>
                </a:lnTo>
                <a:lnTo>
                  <a:pt x="329702" y="53583"/>
                </a:lnTo>
                <a:lnTo>
                  <a:pt x="336285" y="42671"/>
                </a:lnTo>
                <a:lnTo>
                  <a:pt x="325504" y="36246"/>
                </a:lnTo>
                <a:close/>
              </a:path>
              <a:path w="386715" h="88900">
                <a:moveTo>
                  <a:pt x="342899" y="9265"/>
                </a:moveTo>
                <a:lnTo>
                  <a:pt x="325504" y="36246"/>
                </a:lnTo>
                <a:lnTo>
                  <a:pt x="336285" y="42671"/>
                </a:lnTo>
                <a:lnTo>
                  <a:pt x="329702" y="53583"/>
                </a:lnTo>
                <a:lnTo>
                  <a:pt x="369169" y="53583"/>
                </a:lnTo>
                <a:lnTo>
                  <a:pt x="342899" y="9265"/>
                </a:lnTo>
                <a:close/>
              </a:path>
              <a:path w="386715" h="88900">
                <a:moveTo>
                  <a:pt x="282034" y="12679"/>
                </a:moveTo>
                <a:lnTo>
                  <a:pt x="234695" y="12679"/>
                </a:lnTo>
                <a:lnTo>
                  <a:pt x="234253" y="12728"/>
                </a:lnTo>
                <a:lnTo>
                  <a:pt x="240791" y="13197"/>
                </a:lnTo>
                <a:lnTo>
                  <a:pt x="248046" y="14325"/>
                </a:lnTo>
                <a:lnTo>
                  <a:pt x="300106" y="35813"/>
                </a:lnTo>
                <a:lnTo>
                  <a:pt x="318616" y="46928"/>
                </a:lnTo>
                <a:lnTo>
                  <a:pt x="325504" y="36246"/>
                </a:lnTo>
                <a:lnTo>
                  <a:pt x="305805" y="24505"/>
                </a:lnTo>
                <a:lnTo>
                  <a:pt x="286390" y="14599"/>
                </a:lnTo>
                <a:lnTo>
                  <a:pt x="282034" y="12679"/>
                </a:lnTo>
                <a:close/>
              </a:path>
              <a:path w="386715" h="88900">
                <a:moveTo>
                  <a:pt x="219212" y="18135"/>
                </a:moveTo>
                <a:lnTo>
                  <a:pt x="218450" y="18653"/>
                </a:lnTo>
                <a:lnTo>
                  <a:pt x="219130" y="18208"/>
                </a:lnTo>
                <a:close/>
              </a:path>
              <a:path w="386715" h="88900">
                <a:moveTo>
                  <a:pt x="219130" y="18208"/>
                </a:moveTo>
                <a:lnTo>
                  <a:pt x="218450" y="18653"/>
                </a:lnTo>
                <a:lnTo>
                  <a:pt x="218631" y="18653"/>
                </a:lnTo>
                <a:lnTo>
                  <a:pt x="219130" y="18208"/>
                </a:lnTo>
                <a:close/>
              </a:path>
              <a:path w="386715" h="88900">
                <a:moveTo>
                  <a:pt x="219241" y="18135"/>
                </a:moveTo>
                <a:close/>
              </a:path>
              <a:path w="386715" h="88900">
                <a:moveTo>
                  <a:pt x="224271" y="14843"/>
                </a:moveTo>
                <a:lnTo>
                  <a:pt x="223022" y="15483"/>
                </a:lnTo>
                <a:lnTo>
                  <a:pt x="223627" y="15265"/>
                </a:lnTo>
                <a:lnTo>
                  <a:pt x="224271" y="14843"/>
                </a:lnTo>
                <a:close/>
              </a:path>
              <a:path w="386715" h="88900">
                <a:moveTo>
                  <a:pt x="223627" y="15265"/>
                </a:moveTo>
                <a:lnTo>
                  <a:pt x="223022" y="15483"/>
                </a:lnTo>
                <a:lnTo>
                  <a:pt x="223293" y="15483"/>
                </a:lnTo>
                <a:lnTo>
                  <a:pt x="223627" y="15265"/>
                </a:lnTo>
                <a:close/>
              </a:path>
              <a:path w="386715" h="88900">
                <a:moveTo>
                  <a:pt x="224797" y="14843"/>
                </a:moveTo>
                <a:lnTo>
                  <a:pt x="224271" y="14843"/>
                </a:lnTo>
                <a:lnTo>
                  <a:pt x="223627" y="15265"/>
                </a:lnTo>
                <a:lnTo>
                  <a:pt x="224797" y="14843"/>
                </a:lnTo>
                <a:close/>
              </a:path>
              <a:path w="386715" h="88900">
                <a:moveTo>
                  <a:pt x="87111" y="14599"/>
                </a:moveTo>
                <a:lnTo>
                  <a:pt x="87290" y="14744"/>
                </a:lnTo>
                <a:lnTo>
                  <a:pt x="88270" y="15239"/>
                </a:lnTo>
                <a:lnTo>
                  <a:pt x="87111" y="14599"/>
                </a:lnTo>
                <a:close/>
              </a:path>
              <a:path w="386715" h="88900">
                <a:moveTo>
                  <a:pt x="105779" y="14599"/>
                </a:moveTo>
                <a:lnTo>
                  <a:pt x="87111" y="14599"/>
                </a:lnTo>
                <a:lnTo>
                  <a:pt x="88270" y="15239"/>
                </a:lnTo>
                <a:lnTo>
                  <a:pt x="106303" y="15239"/>
                </a:lnTo>
                <a:lnTo>
                  <a:pt x="105779" y="14599"/>
                </a:lnTo>
                <a:close/>
              </a:path>
              <a:path w="386715" h="88900">
                <a:moveTo>
                  <a:pt x="84431" y="13296"/>
                </a:moveTo>
                <a:lnTo>
                  <a:pt x="87290" y="14744"/>
                </a:lnTo>
                <a:lnTo>
                  <a:pt x="87111" y="14599"/>
                </a:lnTo>
                <a:lnTo>
                  <a:pt x="105779" y="14599"/>
                </a:lnTo>
                <a:lnTo>
                  <a:pt x="105155" y="13837"/>
                </a:lnTo>
                <a:lnTo>
                  <a:pt x="104768" y="13441"/>
                </a:lnTo>
                <a:lnTo>
                  <a:pt x="85222" y="13441"/>
                </a:lnTo>
                <a:lnTo>
                  <a:pt x="84431" y="13296"/>
                </a:lnTo>
                <a:close/>
              </a:path>
              <a:path w="386715" h="88900">
                <a:moveTo>
                  <a:pt x="74554" y="13837"/>
                </a:moveTo>
                <a:lnTo>
                  <a:pt x="73670" y="14203"/>
                </a:lnTo>
                <a:lnTo>
                  <a:pt x="74554" y="13837"/>
                </a:lnTo>
                <a:close/>
              </a:path>
              <a:path w="386715" h="88900">
                <a:moveTo>
                  <a:pt x="73786" y="14172"/>
                </a:moveTo>
                <a:close/>
              </a:path>
              <a:path w="386715" h="88900">
                <a:moveTo>
                  <a:pt x="75043" y="13837"/>
                </a:moveTo>
                <a:lnTo>
                  <a:pt x="74554" y="13837"/>
                </a:lnTo>
                <a:lnTo>
                  <a:pt x="73786" y="14172"/>
                </a:lnTo>
                <a:lnTo>
                  <a:pt x="75043" y="13837"/>
                </a:lnTo>
                <a:close/>
              </a:path>
              <a:path w="386715" h="88900">
                <a:moveTo>
                  <a:pt x="83454" y="12801"/>
                </a:moveTo>
                <a:lnTo>
                  <a:pt x="84431" y="13296"/>
                </a:lnTo>
                <a:lnTo>
                  <a:pt x="85222" y="13441"/>
                </a:lnTo>
                <a:lnTo>
                  <a:pt x="83454" y="12801"/>
                </a:lnTo>
                <a:close/>
              </a:path>
              <a:path w="386715" h="88900">
                <a:moveTo>
                  <a:pt x="104142" y="12801"/>
                </a:moveTo>
                <a:lnTo>
                  <a:pt x="83454" y="12801"/>
                </a:lnTo>
                <a:lnTo>
                  <a:pt x="85222" y="13441"/>
                </a:lnTo>
                <a:lnTo>
                  <a:pt x="104768" y="13441"/>
                </a:lnTo>
                <a:lnTo>
                  <a:pt x="104142" y="12801"/>
                </a:lnTo>
                <a:close/>
              </a:path>
              <a:path w="386715" h="88900">
                <a:moveTo>
                  <a:pt x="229361" y="13197"/>
                </a:moveTo>
                <a:lnTo>
                  <a:pt x="227837" y="13441"/>
                </a:lnTo>
                <a:lnTo>
                  <a:pt x="229063" y="13305"/>
                </a:lnTo>
                <a:lnTo>
                  <a:pt x="229361" y="13197"/>
                </a:lnTo>
                <a:close/>
              </a:path>
              <a:path w="386715" h="88900">
                <a:moveTo>
                  <a:pt x="229063" y="13305"/>
                </a:moveTo>
                <a:lnTo>
                  <a:pt x="227837" y="13441"/>
                </a:lnTo>
                <a:lnTo>
                  <a:pt x="228685" y="13441"/>
                </a:lnTo>
                <a:lnTo>
                  <a:pt x="229063" y="13305"/>
                </a:lnTo>
                <a:close/>
              </a:path>
              <a:path w="386715" h="88900">
                <a:moveTo>
                  <a:pt x="230032" y="13197"/>
                </a:moveTo>
                <a:lnTo>
                  <a:pt x="229361" y="13197"/>
                </a:lnTo>
                <a:lnTo>
                  <a:pt x="229063" y="13305"/>
                </a:lnTo>
                <a:lnTo>
                  <a:pt x="230032" y="13197"/>
                </a:lnTo>
                <a:close/>
              </a:path>
              <a:path w="386715" h="88900">
                <a:moveTo>
                  <a:pt x="103904" y="12557"/>
                </a:moveTo>
                <a:lnTo>
                  <a:pt x="80406" y="12557"/>
                </a:lnTo>
                <a:lnTo>
                  <a:pt x="82174" y="12679"/>
                </a:lnTo>
                <a:lnTo>
                  <a:pt x="81412" y="12742"/>
                </a:lnTo>
                <a:lnTo>
                  <a:pt x="84431" y="13296"/>
                </a:lnTo>
                <a:lnTo>
                  <a:pt x="83454" y="12801"/>
                </a:lnTo>
                <a:lnTo>
                  <a:pt x="104142" y="12801"/>
                </a:lnTo>
                <a:lnTo>
                  <a:pt x="103904" y="12557"/>
                </a:lnTo>
                <a:close/>
              </a:path>
              <a:path w="386715" h="88900">
                <a:moveTo>
                  <a:pt x="78364" y="12953"/>
                </a:moveTo>
                <a:lnTo>
                  <a:pt x="77358" y="13075"/>
                </a:lnTo>
                <a:lnTo>
                  <a:pt x="78151" y="13010"/>
                </a:lnTo>
                <a:lnTo>
                  <a:pt x="78364" y="12953"/>
                </a:lnTo>
                <a:close/>
              </a:path>
              <a:path w="386715" h="88900">
                <a:moveTo>
                  <a:pt x="78151" y="13010"/>
                </a:moveTo>
                <a:lnTo>
                  <a:pt x="77358" y="13075"/>
                </a:lnTo>
                <a:lnTo>
                  <a:pt x="77906" y="13075"/>
                </a:lnTo>
                <a:lnTo>
                  <a:pt x="78151" y="13010"/>
                </a:lnTo>
                <a:close/>
              </a:path>
              <a:path w="386715" h="88900">
                <a:moveTo>
                  <a:pt x="78840" y="12953"/>
                </a:moveTo>
                <a:lnTo>
                  <a:pt x="78364" y="12953"/>
                </a:lnTo>
                <a:lnTo>
                  <a:pt x="78151" y="13010"/>
                </a:lnTo>
                <a:lnTo>
                  <a:pt x="78840" y="12953"/>
                </a:lnTo>
                <a:close/>
              </a:path>
              <a:path w="386715" h="88900">
                <a:moveTo>
                  <a:pt x="80406" y="12557"/>
                </a:moveTo>
                <a:lnTo>
                  <a:pt x="81412" y="12742"/>
                </a:lnTo>
                <a:lnTo>
                  <a:pt x="82174" y="12679"/>
                </a:lnTo>
                <a:lnTo>
                  <a:pt x="80406" y="12557"/>
                </a:lnTo>
                <a:close/>
              </a:path>
              <a:path w="386715" h="88900">
                <a:moveTo>
                  <a:pt x="234695" y="12679"/>
                </a:moveTo>
                <a:lnTo>
                  <a:pt x="233568" y="12679"/>
                </a:lnTo>
                <a:lnTo>
                  <a:pt x="234253" y="12728"/>
                </a:lnTo>
                <a:lnTo>
                  <a:pt x="234695" y="12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7333" y="5429800"/>
            <a:ext cx="7454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400" spc="-15" dirty="0">
                <a:solidFill>
                  <a:srgbClr val="FF3200"/>
                </a:solidFill>
                <a:latin typeface="Times New Roman"/>
                <a:cs typeface="Times New Roman"/>
              </a:rPr>
              <a:t>Error!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0645">
              <a:lnSpc>
                <a:spcPts val="5260"/>
              </a:lnSpc>
            </a:pPr>
            <a:r>
              <a:rPr dirty="0"/>
              <a:t>Breadt</a:t>
            </a:r>
            <a:r>
              <a:rPr spc="10" dirty="0"/>
              <a:t>h</a:t>
            </a:r>
            <a:r>
              <a:rPr spc="-5" dirty="0"/>
              <a:t>-</a:t>
            </a:r>
            <a:r>
              <a:rPr dirty="0"/>
              <a:t>first</a:t>
            </a:r>
            <a:r>
              <a:rPr spc="-40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49574"/>
            <a:ext cx="8527415" cy="487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Expan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s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f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ntier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between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covered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sco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nif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spc="-40" dirty="0">
                <a:solidFill>
                  <a:srgbClr val="CC3200"/>
                </a:solidFill>
                <a:latin typeface="Times New Roman"/>
                <a:cs typeface="Times New Roman"/>
              </a:rPr>
              <a:t>m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ly</a:t>
            </a:r>
            <a:r>
              <a:rPr sz="2800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ro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fr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7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6285" marR="187960" indent="-287020">
              <a:lnSpc>
                <a:spcPts val="259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tex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“di</a:t>
            </a:r>
            <a:r>
              <a:rPr sz="2400" spc="5" dirty="0">
                <a:solidFill>
                  <a:srgbClr val="0032CC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cove</a:t>
            </a:r>
            <a:r>
              <a:rPr sz="2400" spc="5" dirty="0">
                <a:solidFill>
                  <a:srgbClr val="0032CC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ed”</a:t>
            </a:r>
            <a:r>
              <a:rPr sz="2400" spc="-2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encounte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dur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sear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ts val="2735"/>
              </a:lnSpc>
              <a:spcBef>
                <a:spcPts val="25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tex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“finish</a:t>
            </a:r>
            <a:r>
              <a:rPr sz="2400" spc="5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d”</a:t>
            </a:r>
            <a:r>
              <a:rPr sz="2400" spc="-2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adjacent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 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been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discove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Wingdings"/>
              <a:buChar char=""/>
              <a:tabLst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Col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rs</a:t>
            </a:r>
            <a:r>
              <a:rPr sz="2800" spc="-10" dirty="0">
                <a:latin typeface="Times New Roman"/>
                <a:cs typeface="Times New Roman"/>
              </a:rPr>
              <a:t> 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keep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track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ess.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  <a:tabLst>
                <a:tab pos="756285" algn="l"/>
              </a:tabLst>
            </a:pP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»	</a:t>
            </a:r>
            <a:r>
              <a:rPr sz="2400" spc="-50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2400" spc="-10" dirty="0">
                <a:solidFill>
                  <a:srgbClr val="FF00FF"/>
                </a:solidFill>
                <a:latin typeface="Times New Roman"/>
                <a:cs typeface="Times New Roman"/>
              </a:rPr>
              <a:t>hi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20" dirty="0">
                <a:latin typeface="Times New Roman"/>
                <a:cs typeface="Times New Roman"/>
              </a:rPr>
              <a:t>Undiscove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ed.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6285" algn="l"/>
              </a:tabLst>
            </a:pPr>
            <a:r>
              <a:rPr sz="2400" dirty="0">
                <a:solidFill>
                  <a:srgbClr val="B1B1B1"/>
                </a:solidFill>
                <a:latin typeface="Times New Roman"/>
                <a:cs typeface="Times New Roman"/>
              </a:rPr>
              <a:t>»	</a:t>
            </a:r>
            <a:r>
              <a:rPr sz="2400" spc="-5" dirty="0">
                <a:solidFill>
                  <a:srgbClr val="B1B1B1"/>
                </a:solidFill>
                <a:latin typeface="Times New Roman"/>
                <a:cs typeface="Times New Roman"/>
              </a:rPr>
              <a:t>Gra</a:t>
            </a:r>
            <a:r>
              <a:rPr sz="2400" dirty="0">
                <a:solidFill>
                  <a:srgbClr val="B1B1B1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B1B1B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Discovere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 not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ini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hed.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15" dirty="0">
                <a:latin typeface="Times New Roman"/>
                <a:cs typeface="Times New Roman"/>
              </a:rPr>
              <a:t>Black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20" dirty="0">
                <a:latin typeface="Times New Roman"/>
                <a:cs typeface="Times New Roman"/>
              </a:rPr>
              <a:t>Fin</a:t>
            </a:r>
            <a:r>
              <a:rPr sz="2400" spc="-5" dirty="0">
                <a:latin typeface="Times New Roman"/>
                <a:cs typeface="Times New Roman"/>
              </a:rPr>
              <a:t>ished.</a:t>
            </a:r>
            <a:endParaRPr sz="2400">
              <a:latin typeface="Times New Roman"/>
              <a:cs typeface="Times New Roman"/>
            </a:endParaRPr>
          </a:p>
          <a:p>
            <a:pPr marL="1099185" marR="1075690" lvl="1" indent="-228600">
              <a:lnSpc>
                <a:spcPts val="2160"/>
              </a:lnSpc>
              <a:spcBef>
                <a:spcPts val="525"/>
              </a:spcBef>
              <a:buFont typeface="Times New Roman"/>
              <a:buChar char="•"/>
              <a:tabLst>
                <a:tab pos="1099820" algn="l"/>
              </a:tabLst>
            </a:pPr>
            <a:r>
              <a:rPr sz="2000" dirty="0">
                <a:latin typeface="Times New Roman"/>
                <a:cs typeface="Times New Roman"/>
              </a:rPr>
              <a:t>Colors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uired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rit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 be 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ented</a:t>
            </a:r>
            <a:r>
              <a:rPr sz="2000" spc="-5" dirty="0">
                <a:latin typeface="Times New Roman"/>
                <a:cs typeface="Times New Roman"/>
              </a:rPr>
              <a:t> wi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52400"/>
            <a:ext cx="6019800" cy="6248400"/>
          </a:xfrm>
          <a:prstGeom prst="rect">
            <a:avLst/>
          </a:prstGeom>
          <a:solidFill>
            <a:srgbClr val="CCECFF"/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800" b="1" u="heavy" spc="-15" dirty="0">
                <a:latin typeface="Times New Roman"/>
                <a:cs typeface="Times New Roman"/>
              </a:rPr>
              <a:t>BFS(G</a:t>
            </a:r>
            <a:r>
              <a:rPr sz="1800" b="1" u="heavy" dirty="0">
                <a:latin typeface="Times New Roman"/>
                <a:cs typeface="Times New Roman"/>
              </a:rPr>
              <a:t>,</a:t>
            </a:r>
            <a:r>
              <a:rPr sz="1800" b="1" u="heavy" spc="-5" dirty="0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219"/>
              </a:spcBef>
              <a:tabLst>
                <a:tab pos="429895" algn="l"/>
              </a:tabLst>
            </a:pPr>
            <a:r>
              <a:rPr sz="1800" b="1" dirty="0">
                <a:latin typeface="Times New Roman"/>
                <a:cs typeface="Times New Roman"/>
              </a:rPr>
              <a:t>1.	</a:t>
            </a:r>
            <a:r>
              <a:rPr sz="1800" b="1" spc="-1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ver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ex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V[</a:t>
            </a:r>
            <a:r>
              <a:rPr sz="1800" spc="-1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  {s}</a:t>
            </a:r>
            <a:endParaRPr sz="1800">
              <a:latin typeface="Times New Roman"/>
              <a:cs typeface="Times New Roman"/>
            </a:endParaRPr>
          </a:p>
          <a:p>
            <a:pPr marL="86995" marR="3105150">
              <a:lnSpc>
                <a:spcPct val="110000"/>
              </a:lnSpc>
              <a:tabLst>
                <a:tab pos="1002030" algn="l"/>
                <a:tab pos="1286510" algn="l"/>
              </a:tabLst>
            </a:pPr>
            <a:r>
              <a:rPr sz="1800" dirty="0">
                <a:latin typeface="Times New Roman"/>
                <a:cs typeface="Times New Roman"/>
              </a:rPr>
              <a:t>2	</a:t>
            </a: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co</a:t>
            </a:r>
            <a:r>
              <a:rPr sz="1800" i="1" dirty="0">
                <a:latin typeface="Times New Roman"/>
                <a:cs typeface="Times New Roman"/>
              </a:rPr>
              <a:t>lo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whi</a:t>
            </a:r>
            <a:r>
              <a:rPr sz="1800" spc="-10" dirty="0">
                <a:latin typeface="Times New Roman"/>
                <a:cs typeface="Times New Roman"/>
              </a:rPr>
              <a:t>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		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</a:t>
            </a:r>
            <a:endParaRPr sz="1800">
              <a:latin typeface="Symbol"/>
              <a:cs typeface="Symbol"/>
            </a:endParaRPr>
          </a:p>
          <a:p>
            <a:pPr marL="86995">
              <a:lnSpc>
                <a:spcPct val="100000"/>
              </a:lnSpc>
              <a:spcBef>
                <a:spcPts val="215"/>
              </a:spcBef>
              <a:buFont typeface="Times New Roman"/>
              <a:buAutoNum type="arabicPlain" startAt="4"/>
              <a:tabLst>
                <a:tab pos="1287145" algn="l"/>
              </a:tabLst>
            </a:pPr>
            <a:r>
              <a:rPr sz="1800" spc="-40" dirty="0">
                <a:latin typeface="Symbol"/>
                <a:cs typeface="Symbol"/>
              </a:rPr>
              <a:t>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nil</a:t>
            </a:r>
            <a:endParaRPr sz="1800">
              <a:latin typeface="Times New Roman"/>
              <a:cs typeface="Times New Roman"/>
            </a:endParaRPr>
          </a:p>
          <a:p>
            <a:pPr marL="86995" marR="4114800">
              <a:lnSpc>
                <a:spcPts val="2380"/>
              </a:lnSpc>
              <a:spcBef>
                <a:spcPts val="110"/>
              </a:spcBef>
              <a:buFont typeface="Times New Roman"/>
              <a:buAutoNum type="arabicPlain" startAt="4"/>
              <a:tabLst>
                <a:tab pos="43053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</a:t>
            </a:r>
            <a:r>
              <a:rPr sz="1800" dirty="0">
                <a:latin typeface="Times New Roman"/>
                <a:cs typeface="Times New Roman"/>
              </a:rPr>
              <a:t>lor[</a:t>
            </a:r>
            <a:r>
              <a:rPr sz="1800" i="1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</a:t>
            </a:r>
            <a:r>
              <a:rPr sz="1800" dirty="0">
                <a:latin typeface="Times New Roman"/>
                <a:cs typeface="Times New Roman"/>
              </a:rPr>
              <a:t>y 6	d[</a:t>
            </a:r>
            <a:r>
              <a:rPr sz="1800" i="1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sz="1800" dirty="0">
                <a:latin typeface="Times New Roman"/>
                <a:cs typeface="Times New Roman"/>
              </a:rPr>
              <a:t>7	</a:t>
            </a:r>
            <a:r>
              <a:rPr sz="1800" spc="-40" dirty="0">
                <a:latin typeface="Symbol"/>
                <a:cs typeface="Symbol"/>
              </a:rPr>
              <a:t>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nil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215"/>
              </a:spcBef>
              <a:tabLst>
                <a:tab pos="429895" algn="l"/>
              </a:tabLst>
            </a:pPr>
            <a:r>
              <a:rPr sz="1800" dirty="0">
                <a:latin typeface="Times New Roman"/>
                <a:cs typeface="Times New Roman"/>
              </a:rPr>
              <a:t>8	</a:t>
            </a:r>
            <a:r>
              <a:rPr sz="1800" i="1" dirty="0">
                <a:latin typeface="Times New Roman"/>
                <a:cs typeface="Times New Roman"/>
              </a:rPr>
              <a:t>Q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</a:t>
            </a:r>
            <a:endParaRPr sz="1800">
              <a:latin typeface="Symbol"/>
              <a:cs typeface="Symbol"/>
            </a:endParaRPr>
          </a:p>
          <a:p>
            <a:pPr marL="86995" marR="4345305">
              <a:lnSpc>
                <a:spcPct val="110000"/>
              </a:lnSpc>
              <a:tabLst>
                <a:tab pos="429895" algn="l"/>
              </a:tabLst>
            </a:pPr>
            <a:r>
              <a:rPr sz="1800" dirty="0">
                <a:latin typeface="Times New Roman"/>
                <a:cs typeface="Times New Roman"/>
              </a:rPr>
              <a:t>9	</a:t>
            </a:r>
            <a:r>
              <a:rPr sz="1800" spc="-10" dirty="0">
                <a:latin typeface="Times New Roman"/>
                <a:cs typeface="Times New Roman"/>
              </a:rPr>
              <a:t>enqu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ue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s) </a:t>
            </a:r>
            <a:r>
              <a:rPr sz="1800" dirty="0">
                <a:latin typeface="Times New Roman"/>
                <a:cs typeface="Times New Roman"/>
              </a:rPr>
              <a:t>10  </a:t>
            </a:r>
            <a:r>
              <a:rPr sz="1800" b="1" spc="15" dirty="0">
                <a:latin typeface="Times New Roman"/>
                <a:cs typeface="Times New Roman"/>
              </a:rPr>
              <a:t>w</a:t>
            </a:r>
            <a:r>
              <a:rPr sz="1800" b="1" spc="-15" dirty="0">
                <a:latin typeface="Times New Roman"/>
                <a:cs typeface="Times New Roman"/>
              </a:rPr>
              <a:t>hil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 </a:t>
            </a:r>
            <a:r>
              <a:rPr sz="1800" spc="-10" dirty="0">
                <a:latin typeface="Symbol"/>
                <a:cs typeface="Symbol"/>
              </a:rPr>
              <a:t>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</a:t>
            </a:r>
            <a:endParaRPr sz="1800">
              <a:latin typeface="Symbol"/>
              <a:cs typeface="Symbol"/>
            </a:endParaRPr>
          </a:p>
          <a:p>
            <a:pPr marL="1002030" indent="-915035">
              <a:lnSpc>
                <a:spcPct val="100000"/>
              </a:lnSpc>
              <a:spcBef>
                <a:spcPts val="219"/>
              </a:spcBef>
              <a:buFont typeface="Times New Roman"/>
              <a:buAutoNum type="arabicPlain" startAt="11"/>
              <a:tabLst>
                <a:tab pos="100266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dequ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ue(</a:t>
            </a:r>
            <a:r>
              <a:rPr sz="1800" spc="-5" dirty="0">
                <a:latin typeface="Times New Roman"/>
                <a:cs typeface="Times New Roman"/>
              </a:rPr>
              <a:t>Q)</a:t>
            </a:r>
            <a:endParaRPr sz="1800">
              <a:latin typeface="Times New Roman"/>
              <a:cs typeface="Times New Roman"/>
            </a:endParaRPr>
          </a:p>
          <a:p>
            <a:pPr marL="1916430" indent="-1829435">
              <a:lnSpc>
                <a:spcPct val="100000"/>
              </a:lnSpc>
              <a:spcBef>
                <a:spcPts val="215"/>
              </a:spcBef>
              <a:buFont typeface="Times New Roman"/>
              <a:buAutoNum type="arabicPlain" startAt="11"/>
              <a:tabLst>
                <a:tab pos="1917064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for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v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Adj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2830830" indent="-2743835">
              <a:lnSpc>
                <a:spcPct val="100000"/>
              </a:lnSpc>
              <a:spcBef>
                <a:spcPts val="215"/>
              </a:spcBef>
              <a:buFont typeface="Times New Roman"/>
              <a:buAutoNum type="arabicPlain" startAt="11"/>
              <a:tabLst>
                <a:tab pos="283146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if </a:t>
            </a:r>
            <a:r>
              <a:rPr sz="1800" spc="-10" dirty="0">
                <a:latin typeface="Times New Roman"/>
                <a:cs typeface="Times New Roman"/>
              </a:rPr>
              <a:t>co</a:t>
            </a:r>
            <a:r>
              <a:rPr sz="1800" dirty="0">
                <a:latin typeface="Times New Roman"/>
                <a:cs typeface="Times New Roman"/>
              </a:rPr>
              <a:t>lor[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white</a:t>
            </a:r>
            <a:endParaRPr sz="1800">
              <a:latin typeface="Times New Roman"/>
              <a:cs typeface="Times New Roman"/>
            </a:endParaRPr>
          </a:p>
          <a:p>
            <a:pPr marL="3745229" indent="-3658235">
              <a:lnSpc>
                <a:spcPct val="100000"/>
              </a:lnSpc>
              <a:spcBef>
                <a:spcPts val="215"/>
              </a:spcBef>
              <a:buFont typeface="Times New Roman"/>
              <a:buAutoNum type="arabicPlain" startAt="11"/>
              <a:tabLst>
                <a:tab pos="3745865" algn="l"/>
              </a:tabLst>
            </a:pPr>
            <a:r>
              <a:rPr sz="1800" b="1" dirty="0">
                <a:latin typeface="Times New Roman"/>
                <a:cs typeface="Times New Roman"/>
              </a:rPr>
              <a:t>then </a:t>
            </a:r>
            <a:r>
              <a:rPr sz="1800" spc="-10" dirty="0">
                <a:latin typeface="Times New Roman"/>
                <a:cs typeface="Times New Roman"/>
              </a:rPr>
              <a:t>co</a:t>
            </a:r>
            <a:r>
              <a:rPr sz="1800" dirty="0">
                <a:latin typeface="Times New Roman"/>
                <a:cs typeface="Times New Roman"/>
              </a:rPr>
              <a:t>lor[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215"/>
              </a:spcBef>
              <a:tabLst>
                <a:tab pos="4258945" algn="l"/>
              </a:tabLst>
            </a:pP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5	</a:t>
            </a:r>
            <a:r>
              <a:rPr sz="1800" i="1" spc="-5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] 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215"/>
              </a:spcBef>
              <a:tabLst>
                <a:tab pos="4258945" algn="l"/>
              </a:tabLst>
            </a:pPr>
            <a:r>
              <a:rPr sz="1800" dirty="0">
                <a:latin typeface="Times New Roman"/>
                <a:cs typeface="Times New Roman"/>
              </a:rPr>
              <a:t>16	</a:t>
            </a:r>
            <a:r>
              <a:rPr sz="1800" spc="-40" dirty="0">
                <a:latin typeface="Symbol"/>
                <a:cs typeface="Symbol"/>
              </a:rPr>
              <a:t>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258945" indent="-4171950">
              <a:lnSpc>
                <a:spcPct val="100000"/>
              </a:lnSpc>
              <a:spcBef>
                <a:spcPts val="215"/>
              </a:spcBef>
              <a:buFont typeface="Times New Roman"/>
              <a:buAutoNum type="arabicPlain" startAt="17"/>
              <a:tabLst>
                <a:tab pos="4259580" algn="l"/>
              </a:tabLst>
            </a:pPr>
            <a:r>
              <a:rPr sz="1800" spc="-10" dirty="0">
                <a:latin typeface="Times New Roman"/>
                <a:cs typeface="Times New Roman"/>
              </a:rPr>
              <a:t>enqu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ue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Q</a:t>
            </a:r>
            <a:r>
              <a:rPr sz="1800" spc="5" dirty="0">
                <a:latin typeface="Times New Roman"/>
                <a:cs typeface="Times New Roman"/>
              </a:rPr>
              <a:t>,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916430" indent="-1829435">
              <a:lnSpc>
                <a:spcPct val="100000"/>
              </a:lnSpc>
              <a:spcBef>
                <a:spcPts val="215"/>
              </a:spcBef>
              <a:buFont typeface="Times New Roman"/>
              <a:buAutoNum type="arabicPlain" startAt="17"/>
              <a:tabLst>
                <a:tab pos="1917064" algn="l"/>
              </a:tabLst>
            </a:pPr>
            <a:r>
              <a:rPr sz="1800" spc="-10" dirty="0">
                <a:latin typeface="Times New Roman"/>
                <a:cs typeface="Times New Roman"/>
              </a:rPr>
              <a:t>co</a:t>
            </a:r>
            <a:r>
              <a:rPr sz="1800" dirty="0">
                <a:latin typeface="Times New Roman"/>
                <a:cs typeface="Times New Roman"/>
              </a:rPr>
              <a:t>lor</a:t>
            </a:r>
            <a:r>
              <a:rPr sz="1800" spc="5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bl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761" y="1372362"/>
            <a:ext cx="1859280" cy="853440"/>
          </a:xfrm>
          <a:prstGeom prst="rect">
            <a:avLst/>
          </a:prstGeom>
          <a:solidFill>
            <a:srgbClr val="FFFFCC"/>
          </a:solidFill>
          <a:ln w="28955">
            <a:solidFill>
              <a:srgbClr val="0032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100330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hite: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undisc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vered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gra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vered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black: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inished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1561" y="2606802"/>
            <a:ext cx="2590800" cy="1344295"/>
          </a:xfrm>
          <a:prstGeom prst="rect">
            <a:avLst/>
          </a:prstGeom>
          <a:solidFill>
            <a:srgbClr val="FFFFCC"/>
          </a:solidFill>
          <a:ln w="28955">
            <a:solidFill>
              <a:srgbClr val="0032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445134">
              <a:lnSpc>
                <a:spcPct val="100000"/>
              </a:lnSpc>
            </a:pPr>
            <a:r>
              <a:rPr sz="1600" i="1" spc="-20" dirty="0">
                <a:latin typeface="Times New Roman"/>
                <a:cs typeface="Times New Roman"/>
              </a:rPr>
              <a:t>Q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q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eue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discovered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vertices</a:t>
            </a:r>
            <a:endParaRPr sz="16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col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r[</a:t>
            </a:r>
            <a:r>
              <a:rPr sz="1600" i="1" spc="-1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]: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 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d[</a:t>
            </a:r>
            <a:r>
              <a:rPr sz="1600" i="1" spc="-1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]: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dista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</a:pPr>
            <a:r>
              <a:rPr sz="1600" spc="-35" dirty="0">
                <a:latin typeface="Symbol"/>
                <a:cs typeface="Symbol"/>
              </a:rPr>
              <a:t></a:t>
            </a:r>
            <a:r>
              <a:rPr sz="1600" spc="-5" dirty="0">
                <a:latin typeface="Times New Roman"/>
                <a:cs typeface="Times New Roman"/>
              </a:rPr>
              <a:t>[</a:t>
            </a:r>
            <a:r>
              <a:rPr sz="1600" i="1" spc="-5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]: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predeces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 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239" y="4800600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83" y="0"/>
                </a:lnTo>
              </a:path>
            </a:pathLst>
          </a:custGeom>
          <a:ln w="1650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80815" y="4502374"/>
            <a:ext cx="25628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Exa</a:t>
            </a:r>
            <a:r>
              <a:rPr sz="2400" spc="-40" dirty="0">
                <a:solidFill>
                  <a:srgbClr val="CC320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ple: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76805" y="2498598"/>
            <a:ext cx="591820" cy="576580"/>
          </a:xfrm>
          <a:custGeom>
            <a:avLst/>
            <a:gdLst/>
            <a:ahLst/>
            <a:cxnLst/>
            <a:rect l="l" t="t" r="r" b="b"/>
            <a:pathLst>
              <a:path w="591819" h="576580">
                <a:moveTo>
                  <a:pt x="0" y="288035"/>
                </a:moveTo>
                <a:lnTo>
                  <a:pt x="3868" y="241300"/>
                </a:lnTo>
                <a:lnTo>
                  <a:pt x="15069" y="196971"/>
                </a:lnTo>
                <a:lnTo>
                  <a:pt x="32994" y="155641"/>
                </a:lnTo>
                <a:lnTo>
                  <a:pt x="57035" y="117900"/>
                </a:lnTo>
                <a:lnTo>
                  <a:pt x="86583" y="84341"/>
                </a:lnTo>
                <a:lnTo>
                  <a:pt x="121031" y="55557"/>
                </a:lnTo>
                <a:lnTo>
                  <a:pt x="159771" y="32139"/>
                </a:lnTo>
                <a:lnTo>
                  <a:pt x="202193" y="14678"/>
                </a:lnTo>
                <a:lnTo>
                  <a:pt x="247691" y="3768"/>
                </a:lnTo>
                <a:lnTo>
                  <a:pt x="295655" y="0"/>
                </a:lnTo>
                <a:lnTo>
                  <a:pt x="319908" y="954"/>
                </a:lnTo>
                <a:lnTo>
                  <a:pt x="366715" y="8367"/>
                </a:lnTo>
                <a:lnTo>
                  <a:pt x="410751" y="22627"/>
                </a:lnTo>
                <a:lnTo>
                  <a:pt x="451408" y="43140"/>
                </a:lnTo>
                <a:lnTo>
                  <a:pt x="488078" y="69315"/>
                </a:lnTo>
                <a:lnTo>
                  <a:pt x="520152" y="100561"/>
                </a:lnTo>
                <a:lnTo>
                  <a:pt x="547023" y="136285"/>
                </a:lnTo>
                <a:lnTo>
                  <a:pt x="568082" y="175894"/>
                </a:lnTo>
                <a:lnTo>
                  <a:pt x="582721" y="218798"/>
                </a:lnTo>
                <a:lnTo>
                  <a:pt x="590332" y="264404"/>
                </a:lnTo>
                <a:lnTo>
                  <a:pt x="591311" y="288035"/>
                </a:lnTo>
                <a:lnTo>
                  <a:pt x="590332" y="311667"/>
                </a:lnTo>
                <a:lnTo>
                  <a:pt x="582721" y="357273"/>
                </a:lnTo>
                <a:lnTo>
                  <a:pt x="568082" y="400177"/>
                </a:lnTo>
                <a:lnTo>
                  <a:pt x="547023" y="439786"/>
                </a:lnTo>
                <a:lnTo>
                  <a:pt x="520152" y="475510"/>
                </a:lnTo>
                <a:lnTo>
                  <a:pt x="488078" y="506756"/>
                </a:lnTo>
                <a:lnTo>
                  <a:pt x="451408" y="532931"/>
                </a:lnTo>
                <a:lnTo>
                  <a:pt x="410751" y="553444"/>
                </a:lnTo>
                <a:lnTo>
                  <a:pt x="366715" y="567704"/>
                </a:lnTo>
                <a:lnTo>
                  <a:pt x="319908" y="575117"/>
                </a:lnTo>
                <a:lnTo>
                  <a:pt x="295655" y="576071"/>
                </a:lnTo>
                <a:lnTo>
                  <a:pt x="271403" y="575117"/>
                </a:lnTo>
                <a:lnTo>
                  <a:pt x="224596" y="567704"/>
                </a:lnTo>
                <a:lnTo>
                  <a:pt x="180559" y="553444"/>
                </a:lnTo>
                <a:lnTo>
                  <a:pt x="139902" y="532931"/>
                </a:lnTo>
                <a:lnTo>
                  <a:pt x="103233" y="506756"/>
                </a:lnTo>
                <a:lnTo>
                  <a:pt x="71159" y="475510"/>
                </a:lnTo>
                <a:lnTo>
                  <a:pt x="44288" y="439786"/>
                </a:lnTo>
                <a:lnTo>
                  <a:pt x="23229" y="400177"/>
                </a:lnTo>
                <a:lnTo>
                  <a:pt x="8590" y="357273"/>
                </a:lnTo>
                <a:lnTo>
                  <a:pt x="979" y="311667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8133" y="2490978"/>
            <a:ext cx="591820" cy="577850"/>
          </a:xfrm>
          <a:custGeom>
            <a:avLst/>
            <a:gdLst/>
            <a:ahLst/>
            <a:cxnLst/>
            <a:rect l="l" t="t" r="r" b="b"/>
            <a:pathLst>
              <a:path w="591820" h="577850">
                <a:moveTo>
                  <a:pt x="295655" y="0"/>
                </a:moveTo>
                <a:lnTo>
                  <a:pt x="247692" y="3779"/>
                </a:lnTo>
                <a:lnTo>
                  <a:pt x="202196" y="14722"/>
                </a:lnTo>
                <a:lnTo>
                  <a:pt x="159773" y="32234"/>
                </a:lnTo>
                <a:lnTo>
                  <a:pt x="121034" y="55720"/>
                </a:lnTo>
                <a:lnTo>
                  <a:pt x="86586" y="84585"/>
                </a:lnTo>
                <a:lnTo>
                  <a:pt x="57037" y="118236"/>
                </a:lnTo>
                <a:lnTo>
                  <a:pt x="32995" y="156077"/>
                </a:lnTo>
                <a:lnTo>
                  <a:pt x="15070" y="197514"/>
                </a:lnTo>
                <a:lnTo>
                  <a:pt x="3868" y="241952"/>
                </a:lnTo>
                <a:lnTo>
                  <a:pt x="0" y="288797"/>
                </a:lnTo>
                <a:lnTo>
                  <a:pt x="979" y="312484"/>
                </a:lnTo>
                <a:lnTo>
                  <a:pt x="8591" y="358200"/>
                </a:lnTo>
                <a:lnTo>
                  <a:pt x="23230" y="401212"/>
                </a:lnTo>
                <a:lnTo>
                  <a:pt x="44289" y="440925"/>
                </a:lnTo>
                <a:lnTo>
                  <a:pt x="71161" y="476745"/>
                </a:lnTo>
                <a:lnTo>
                  <a:pt x="103235" y="508078"/>
                </a:lnTo>
                <a:lnTo>
                  <a:pt x="139905" y="534328"/>
                </a:lnTo>
                <a:lnTo>
                  <a:pt x="180562" y="554901"/>
                </a:lnTo>
                <a:lnTo>
                  <a:pt x="224598" y="569202"/>
                </a:lnTo>
                <a:lnTo>
                  <a:pt x="271404" y="576638"/>
                </a:lnTo>
                <a:lnTo>
                  <a:pt x="295655" y="577595"/>
                </a:lnTo>
                <a:lnTo>
                  <a:pt x="319907" y="576638"/>
                </a:lnTo>
                <a:lnTo>
                  <a:pt x="366713" y="569202"/>
                </a:lnTo>
                <a:lnTo>
                  <a:pt x="410749" y="554901"/>
                </a:lnTo>
                <a:lnTo>
                  <a:pt x="451406" y="534328"/>
                </a:lnTo>
                <a:lnTo>
                  <a:pt x="488076" y="508078"/>
                </a:lnTo>
                <a:lnTo>
                  <a:pt x="520150" y="476745"/>
                </a:lnTo>
                <a:lnTo>
                  <a:pt x="547022" y="440925"/>
                </a:lnTo>
                <a:lnTo>
                  <a:pt x="568081" y="401212"/>
                </a:lnTo>
                <a:lnTo>
                  <a:pt x="582720" y="358200"/>
                </a:lnTo>
                <a:lnTo>
                  <a:pt x="590332" y="312484"/>
                </a:lnTo>
                <a:lnTo>
                  <a:pt x="591311" y="288797"/>
                </a:lnTo>
                <a:lnTo>
                  <a:pt x="590332" y="265111"/>
                </a:lnTo>
                <a:lnTo>
                  <a:pt x="582720" y="219395"/>
                </a:lnTo>
                <a:lnTo>
                  <a:pt x="568081" y="176383"/>
                </a:lnTo>
                <a:lnTo>
                  <a:pt x="547022" y="136670"/>
                </a:lnTo>
                <a:lnTo>
                  <a:pt x="520150" y="100850"/>
                </a:lnTo>
                <a:lnTo>
                  <a:pt x="488076" y="69517"/>
                </a:lnTo>
                <a:lnTo>
                  <a:pt x="451406" y="43267"/>
                </a:lnTo>
                <a:lnTo>
                  <a:pt x="410749" y="22694"/>
                </a:lnTo>
                <a:lnTo>
                  <a:pt x="366713" y="8393"/>
                </a:lnTo>
                <a:lnTo>
                  <a:pt x="319907" y="957"/>
                </a:lnTo>
                <a:lnTo>
                  <a:pt x="29565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8133" y="2490978"/>
            <a:ext cx="591820" cy="577850"/>
          </a:xfrm>
          <a:custGeom>
            <a:avLst/>
            <a:gdLst/>
            <a:ahLst/>
            <a:cxnLst/>
            <a:rect l="l" t="t" r="r" b="b"/>
            <a:pathLst>
              <a:path w="591820" h="577850">
                <a:moveTo>
                  <a:pt x="0" y="288797"/>
                </a:moveTo>
                <a:lnTo>
                  <a:pt x="3868" y="241952"/>
                </a:lnTo>
                <a:lnTo>
                  <a:pt x="15070" y="197514"/>
                </a:lnTo>
                <a:lnTo>
                  <a:pt x="32995" y="156077"/>
                </a:lnTo>
                <a:lnTo>
                  <a:pt x="57037" y="118236"/>
                </a:lnTo>
                <a:lnTo>
                  <a:pt x="86586" y="84585"/>
                </a:lnTo>
                <a:lnTo>
                  <a:pt x="121034" y="55720"/>
                </a:lnTo>
                <a:lnTo>
                  <a:pt x="159773" y="32234"/>
                </a:lnTo>
                <a:lnTo>
                  <a:pt x="202196" y="14722"/>
                </a:lnTo>
                <a:lnTo>
                  <a:pt x="247692" y="3779"/>
                </a:lnTo>
                <a:lnTo>
                  <a:pt x="295655" y="0"/>
                </a:lnTo>
                <a:lnTo>
                  <a:pt x="319907" y="957"/>
                </a:lnTo>
                <a:lnTo>
                  <a:pt x="366713" y="8393"/>
                </a:lnTo>
                <a:lnTo>
                  <a:pt x="410749" y="22694"/>
                </a:lnTo>
                <a:lnTo>
                  <a:pt x="451406" y="43267"/>
                </a:lnTo>
                <a:lnTo>
                  <a:pt x="488076" y="69517"/>
                </a:lnTo>
                <a:lnTo>
                  <a:pt x="520150" y="100850"/>
                </a:lnTo>
                <a:lnTo>
                  <a:pt x="547022" y="136670"/>
                </a:lnTo>
                <a:lnTo>
                  <a:pt x="568081" y="176383"/>
                </a:lnTo>
                <a:lnTo>
                  <a:pt x="582720" y="219395"/>
                </a:lnTo>
                <a:lnTo>
                  <a:pt x="590332" y="265111"/>
                </a:lnTo>
                <a:lnTo>
                  <a:pt x="591311" y="288797"/>
                </a:lnTo>
                <a:lnTo>
                  <a:pt x="590332" y="312484"/>
                </a:lnTo>
                <a:lnTo>
                  <a:pt x="582720" y="358200"/>
                </a:lnTo>
                <a:lnTo>
                  <a:pt x="568081" y="401212"/>
                </a:lnTo>
                <a:lnTo>
                  <a:pt x="547022" y="440925"/>
                </a:lnTo>
                <a:lnTo>
                  <a:pt x="520150" y="476745"/>
                </a:lnTo>
                <a:lnTo>
                  <a:pt x="488076" y="508078"/>
                </a:lnTo>
                <a:lnTo>
                  <a:pt x="451406" y="534328"/>
                </a:lnTo>
                <a:lnTo>
                  <a:pt x="410749" y="554901"/>
                </a:lnTo>
                <a:lnTo>
                  <a:pt x="366713" y="569202"/>
                </a:lnTo>
                <a:lnTo>
                  <a:pt x="319907" y="576638"/>
                </a:lnTo>
                <a:lnTo>
                  <a:pt x="295655" y="577595"/>
                </a:lnTo>
                <a:lnTo>
                  <a:pt x="271404" y="576638"/>
                </a:lnTo>
                <a:lnTo>
                  <a:pt x="224598" y="569202"/>
                </a:lnTo>
                <a:lnTo>
                  <a:pt x="180562" y="554901"/>
                </a:lnTo>
                <a:lnTo>
                  <a:pt x="139905" y="534328"/>
                </a:lnTo>
                <a:lnTo>
                  <a:pt x="103235" y="508078"/>
                </a:lnTo>
                <a:lnTo>
                  <a:pt x="71161" y="476745"/>
                </a:lnTo>
                <a:lnTo>
                  <a:pt x="44289" y="440925"/>
                </a:lnTo>
                <a:lnTo>
                  <a:pt x="23230" y="401212"/>
                </a:lnTo>
                <a:lnTo>
                  <a:pt x="8591" y="358200"/>
                </a:lnTo>
                <a:lnTo>
                  <a:pt x="979" y="312484"/>
                </a:lnTo>
                <a:lnTo>
                  <a:pt x="0" y="288797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2116" y="2785872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5067" y="0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8133" y="3908297"/>
            <a:ext cx="591820" cy="576580"/>
          </a:xfrm>
          <a:custGeom>
            <a:avLst/>
            <a:gdLst/>
            <a:ahLst/>
            <a:cxnLst/>
            <a:rect l="l" t="t" r="r" b="b"/>
            <a:pathLst>
              <a:path w="591820" h="576579">
                <a:moveTo>
                  <a:pt x="0" y="288035"/>
                </a:moveTo>
                <a:lnTo>
                  <a:pt x="3868" y="241303"/>
                </a:lnTo>
                <a:lnTo>
                  <a:pt x="15070" y="196975"/>
                </a:lnTo>
                <a:lnTo>
                  <a:pt x="32995" y="155645"/>
                </a:lnTo>
                <a:lnTo>
                  <a:pt x="57037" y="117904"/>
                </a:lnTo>
                <a:lnTo>
                  <a:pt x="86586" y="84345"/>
                </a:lnTo>
                <a:lnTo>
                  <a:pt x="121034" y="55560"/>
                </a:lnTo>
                <a:lnTo>
                  <a:pt x="159773" y="32140"/>
                </a:lnTo>
                <a:lnTo>
                  <a:pt x="202196" y="14679"/>
                </a:lnTo>
                <a:lnTo>
                  <a:pt x="247692" y="3768"/>
                </a:lnTo>
                <a:lnTo>
                  <a:pt x="295655" y="0"/>
                </a:lnTo>
                <a:lnTo>
                  <a:pt x="319907" y="954"/>
                </a:lnTo>
                <a:lnTo>
                  <a:pt x="366713" y="8368"/>
                </a:lnTo>
                <a:lnTo>
                  <a:pt x="410749" y="22628"/>
                </a:lnTo>
                <a:lnTo>
                  <a:pt x="451406" y="43142"/>
                </a:lnTo>
                <a:lnTo>
                  <a:pt x="488076" y="69319"/>
                </a:lnTo>
                <a:lnTo>
                  <a:pt x="520150" y="100565"/>
                </a:lnTo>
                <a:lnTo>
                  <a:pt x="547022" y="136289"/>
                </a:lnTo>
                <a:lnTo>
                  <a:pt x="568081" y="175898"/>
                </a:lnTo>
                <a:lnTo>
                  <a:pt x="582720" y="218801"/>
                </a:lnTo>
                <a:lnTo>
                  <a:pt x="590332" y="264405"/>
                </a:lnTo>
                <a:lnTo>
                  <a:pt x="591311" y="288035"/>
                </a:lnTo>
                <a:lnTo>
                  <a:pt x="590332" y="311666"/>
                </a:lnTo>
                <a:lnTo>
                  <a:pt x="582720" y="357270"/>
                </a:lnTo>
                <a:lnTo>
                  <a:pt x="568081" y="400173"/>
                </a:lnTo>
                <a:lnTo>
                  <a:pt x="547022" y="439782"/>
                </a:lnTo>
                <a:lnTo>
                  <a:pt x="520150" y="475506"/>
                </a:lnTo>
                <a:lnTo>
                  <a:pt x="488076" y="506752"/>
                </a:lnTo>
                <a:lnTo>
                  <a:pt x="451406" y="532929"/>
                </a:lnTo>
                <a:lnTo>
                  <a:pt x="410749" y="553443"/>
                </a:lnTo>
                <a:lnTo>
                  <a:pt x="366713" y="567703"/>
                </a:lnTo>
                <a:lnTo>
                  <a:pt x="319907" y="575117"/>
                </a:lnTo>
                <a:lnTo>
                  <a:pt x="295655" y="576071"/>
                </a:lnTo>
                <a:lnTo>
                  <a:pt x="271404" y="575117"/>
                </a:lnTo>
                <a:lnTo>
                  <a:pt x="224598" y="567703"/>
                </a:lnTo>
                <a:lnTo>
                  <a:pt x="180562" y="553443"/>
                </a:lnTo>
                <a:lnTo>
                  <a:pt x="139905" y="532929"/>
                </a:lnTo>
                <a:lnTo>
                  <a:pt x="103235" y="506752"/>
                </a:lnTo>
                <a:lnTo>
                  <a:pt x="71161" y="475506"/>
                </a:lnTo>
                <a:lnTo>
                  <a:pt x="44289" y="439782"/>
                </a:lnTo>
                <a:lnTo>
                  <a:pt x="23230" y="400173"/>
                </a:lnTo>
                <a:lnTo>
                  <a:pt x="8591" y="357270"/>
                </a:lnTo>
                <a:lnTo>
                  <a:pt x="979" y="311666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9461" y="3900678"/>
            <a:ext cx="591820" cy="577850"/>
          </a:xfrm>
          <a:custGeom>
            <a:avLst/>
            <a:gdLst/>
            <a:ahLst/>
            <a:cxnLst/>
            <a:rect l="l" t="t" r="r" b="b"/>
            <a:pathLst>
              <a:path w="591820" h="577850">
                <a:moveTo>
                  <a:pt x="0" y="288797"/>
                </a:moveTo>
                <a:lnTo>
                  <a:pt x="3868" y="241951"/>
                </a:lnTo>
                <a:lnTo>
                  <a:pt x="15070" y="197511"/>
                </a:lnTo>
                <a:lnTo>
                  <a:pt x="32995" y="156074"/>
                </a:lnTo>
                <a:lnTo>
                  <a:pt x="57037" y="118233"/>
                </a:lnTo>
                <a:lnTo>
                  <a:pt x="86586" y="84583"/>
                </a:lnTo>
                <a:lnTo>
                  <a:pt x="121034" y="55718"/>
                </a:lnTo>
                <a:lnTo>
                  <a:pt x="159773" y="32233"/>
                </a:lnTo>
                <a:lnTo>
                  <a:pt x="202196" y="14722"/>
                </a:lnTo>
                <a:lnTo>
                  <a:pt x="247692" y="3779"/>
                </a:lnTo>
                <a:lnTo>
                  <a:pt x="295655" y="0"/>
                </a:lnTo>
                <a:lnTo>
                  <a:pt x="319907" y="957"/>
                </a:lnTo>
                <a:lnTo>
                  <a:pt x="366713" y="8392"/>
                </a:lnTo>
                <a:lnTo>
                  <a:pt x="410749" y="22693"/>
                </a:lnTo>
                <a:lnTo>
                  <a:pt x="451406" y="43266"/>
                </a:lnTo>
                <a:lnTo>
                  <a:pt x="488076" y="69515"/>
                </a:lnTo>
                <a:lnTo>
                  <a:pt x="520150" y="100847"/>
                </a:lnTo>
                <a:lnTo>
                  <a:pt x="547022" y="136667"/>
                </a:lnTo>
                <a:lnTo>
                  <a:pt x="568081" y="176380"/>
                </a:lnTo>
                <a:lnTo>
                  <a:pt x="582720" y="219393"/>
                </a:lnTo>
                <a:lnTo>
                  <a:pt x="590332" y="265110"/>
                </a:lnTo>
                <a:lnTo>
                  <a:pt x="591311" y="288797"/>
                </a:lnTo>
                <a:lnTo>
                  <a:pt x="590332" y="312485"/>
                </a:lnTo>
                <a:lnTo>
                  <a:pt x="582720" y="358202"/>
                </a:lnTo>
                <a:lnTo>
                  <a:pt x="568081" y="401215"/>
                </a:lnTo>
                <a:lnTo>
                  <a:pt x="547022" y="440928"/>
                </a:lnTo>
                <a:lnTo>
                  <a:pt x="520150" y="476748"/>
                </a:lnTo>
                <a:lnTo>
                  <a:pt x="488076" y="508080"/>
                </a:lnTo>
                <a:lnTo>
                  <a:pt x="451406" y="534329"/>
                </a:lnTo>
                <a:lnTo>
                  <a:pt x="410749" y="554902"/>
                </a:lnTo>
                <a:lnTo>
                  <a:pt x="366713" y="569203"/>
                </a:lnTo>
                <a:lnTo>
                  <a:pt x="319907" y="576638"/>
                </a:lnTo>
                <a:lnTo>
                  <a:pt x="295655" y="577595"/>
                </a:lnTo>
                <a:lnTo>
                  <a:pt x="271404" y="576638"/>
                </a:lnTo>
                <a:lnTo>
                  <a:pt x="224598" y="569203"/>
                </a:lnTo>
                <a:lnTo>
                  <a:pt x="180562" y="554902"/>
                </a:lnTo>
                <a:lnTo>
                  <a:pt x="139905" y="534329"/>
                </a:lnTo>
                <a:lnTo>
                  <a:pt x="103235" y="508080"/>
                </a:lnTo>
                <a:lnTo>
                  <a:pt x="71161" y="476748"/>
                </a:lnTo>
                <a:lnTo>
                  <a:pt x="44289" y="440928"/>
                </a:lnTo>
                <a:lnTo>
                  <a:pt x="23230" y="401215"/>
                </a:lnTo>
                <a:lnTo>
                  <a:pt x="8591" y="358202"/>
                </a:lnTo>
                <a:lnTo>
                  <a:pt x="979" y="312485"/>
                </a:lnTo>
                <a:lnTo>
                  <a:pt x="0" y="288797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3444" y="4195572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5067" y="0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0789" y="3911346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5" h="576579">
                <a:moveTo>
                  <a:pt x="0" y="288035"/>
                </a:moveTo>
                <a:lnTo>
                  <a:pt x="3860" y="241303"/>
                </a:lnTo>
                <a:lnTo>
                  <a:pt x="15037" y="196975"/>
                </a:lnTo>
                <a:lnTo>
                  <a:pt x="32923" y="155645"/>
                </a:lnTo>
                <a:lnTo>
                  <a:pt x="56909" y="117904"/>
                </a:lnTo>
                <a:lnTo>
                  <a:pt x="86387" y="84345"/>
                </a:lnTo>
                <a:lnTo>
                  <a:pt x="120751" y="55560"/>
                </a:lnTo>
                <a:lnTo>
                  <a:pt x="159391" y="32140"/>
                </a:lnTo>
                <a:lnTo>
                  <a:pt x="201700" y="14679"/>
                </a:lnTo>
                <a:lnTo>
                  <a:pt x="247070" y="3768"/>
                </a:lnTo>
                <a:lnTo>
                  <a:pt x="294893" y="0"/>
                </a:lnTo>
                <a:lnTo>
                  <a:pt x="319074" y="954"/>
                </a:lnTo>
                <a:lnTo>
                  <a:pt x="365747" y="8368"/>
                </a:lnTo>
                <a:lnTo>
                  <a:pt x="409662" y="22628"/>
                </a:lnTo>
                <a:lnTo>
                  <a:pt x="450213" y="43142"/>
                </a:lnTo>
                <a:lnTo>
                  <a:pt x="486790" y="69319"/>
                </a:lnTo>
                <a:lnTo>
                  <a:pt x="518787" y="100565"/>
                </a:lnTo>
                <a:lnTo>
                  <a:pt x="545596" y="136289"/>
                </a:lnTo>
                <a:lnTo>
                  <a:pt x="566607" y="175898"/>
                </a:lnTo>
                <a:lnTo>
                  <a:pt x="581215" y="218801"/>
                </a:lnTo>
                <a:lnTo>
                  <a:pt x="588810" y="264405"/>
                </a:lnTo>
                <a:lnTo>
                  <a:pt x="589787" y="288035"/>
                </a:lnTo>
                <a:lnTo>
                  <a:pt x="588810" y="311666"/>
                </a:lnTo>
                <a:lnTo>
                  <a:pt x="581215" y="357270"/>
                </a:lnTo>
                <a:lnTo>
                  <a:pt x="566607" y="400173"/>
                </a:lnTo>
                <a:lnTo>
                  <a:pt x="545596" y="439782"/>
                </a:lnTo>
                <a:lnTo>
                  <a:pt x="518787" y="475506"/>
                </a:lnTo>
                <a:lnTo>
                  <a:pt x="486790" y="506752"/>
                </a:lnTo>
                <a:lnTo>
                  <a:pt x="450213" y="532929"/>
                </a:lnTo>
                <a:lnTo>
                  <a:pt x="409662" y="553443"/>
                </a:lnTo>
                <a:lnTo>
                  <a:pt x="365747" y="567703"/>
                </a:lnTo>
                <a:lnTo>
                  <a:pt x="319074" y="575117"/>
                </a:lnTo>
                <a:lnTo>
                  <a:pt x="294893" y="576071"/>
                </a:lnTo>
                <a:lnTo>
                  <a:pt x="270713" y="575117"/>
                </a:lnTo>
                <a:lnTo>
                  <a:pt x="224040" y="567703"/>
                </a:lnTo>
                <a:lnTo>
                  <a:pt x="180125" y="553443"/>
                </a:lnTo>
                <a:lnTo>
                  <a:pt x="139574" y="532929"/>
                </a:lnTo>
                <a:lnTo>
                  <a:pt x="102997" y="506752"/>
                </a:lnTo>
                <a:lnTo>
                  <a:pt x="71000" y="475506"/>
                </a:lnTo>
                <a:lnTo>
                  <a:pt x="44191" y="439782"/>
                </a:lnTo>
                <a:lnTo>
                  <a:pt x="23180" y="400173"/>
                </a:lnTo>
                <a:lnTo>
                  <a:pt x="8572" y="357270"/>
                </a:lnTo>
                <a:lnTo>
                  <a:pt x="977" y="311666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4771" y="4204716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889" y="2497074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4" h="576580">
                <a:moveTo>
                  <a:pt x="0" y="288035"/>
                </a:moveTo>
                <a:lnTo>
                  <a:pt x="3860" y="241300"/>
                </a:lnTo>
                <a:lnTo>
                  <a:pt x="15037" y="196971"/>
                </a:lnTo>
                <a:lnTo>
                  <a:pt x="32923" y="155641"/>
                </a:lnTo>
                <a:lnTo>
                  <a:pt x="56909" y="117900"/>
                </a:lnTo>
                <a:lnTo>
                  <a:pt x="86387" y="84341"/>
                </a:lnTo>
                <a:lnTo>
                  <a:pt x="120751" y="55557"/>
                </a:lnTo>
                <a:lnTo>
                  <a:pt x="159391" y="32139"/>
                </a:lnTo>
                <a:lnTo>
                  <a:pt x="201700" y="14678"/>
                </a:lnTo>
                <a:lnTo>
                  <a:pt x="247070" y="3768"/>
                </a:lnTo>
                <a:lnTo>
                  <a:pt x="294893" y="0"/>
                </a:lnTo>
                <a:lnTo>
                  <a:pt x="319074" y="954"/>
                </a:lnTo>
                <a:lnTo>
                  <a:pt x="365747" y="8367"/>
                </a:lnTo>
                <a:lnTo>
                  <a:pt x="409662" y="22627"/>
                </a:lnTo>
                <a:lnTo>
                  <a:pt x="450213" y="43140"/>
                </a:lnTo>
                <a:lnTo>
                  <a:pt x="486790" y="69315"/>
                </a:lnTo>
                <a:lnTo>
                  <a:pt x="518787" y="100561"/>
                </a:lnTo>
                <a:lnTo>
                  <a:pt x="545596" y="136285"/>
                </a:lnTo>
                <a:lnTo>
                  <a:pt x="566607" y="175894"/>
                </a:lnTo>
                <a:lnTo>
                  <a:pt x="581215" y="218798"/>
                </a:lnTo>
                <a:lnTo>
                  <a:pt x="588810" y="264404"/>
                </a:lnTo>
                <a:lnTo>
                  <a:pt x="589787" y="288035"/>
                </a:lnTo>
                <a:lnTo>
                  <a:pt x="588810" y="311667"/>
                </a:lnTo>
                <a:lnTo>
                  <a:pt x="581215" y="357273"/>
                </a:lnTo>
                <a:lnTo>
                  <a:pt x="566607" y="400177"/>
                </a:lnTo>
                <a:lnTo>
                  <a:pt x="545596" y="439786"/>
                </a:lnTo>
                <a:lnTo>
                  <a:pt x="518787" y="475510"/>
                </a:lnTo>
                <a:lnTo>
                  <a:pt x="486790" y="506756"/>
                </a:lnTo>
                <a:lnTo>
                  <a:pt x="450213" y="532931"/>
                </a:lnTo>
                <a:lnTo>
                  <a:pt x="409662" y="553444"/>
                </a:lnTo>
                <a:lnTo>
                  <a:pt x="365747" y="567704"/>
                </a:lnTo>
                <a:lnTo>
                  <a:pt x="319074" y="575117"/>
                </a:lnTo>
                <a:lnTo>
                  <a:pt x="294893" y="576071"/>
                </a:lnTo>
                <a:lnTo>
                  <a:pt x="270713" y="575117"/>
                </a:lnTo>
                <a:lnTo>
                  <a:pt x="224040" y="567704"/>
                </a:lnTo>
                <a:lnTo>
                  <a:pt x="180125" y="553444"/>
                </a:lnTo>
                <a:lnTo>
                  <a:pt x="139574" y="532931"/>
                </a:lnTo>
                <a:lnTo>
                  <a:pt x="102997" y="506756"/>
                </a:lnTo>
                <a:lnTo>
                  <a:pt x="71000" y="475510"/>
                </a:lnTo>
                <a:lnTo>
                  <a:pt x="44191" y="439786"/>
                </a:lnTo>
                <a:lnTo>
                  <a:pt x="23180" y="400177"/>
                </a:lnTo>
                <a:lnTo>
                  <a:pt x="8572" y="357273"/>
                </a:lnTo>
                <a:lnTo>
                  <a:pt x="977" y="311667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6217" y="2506218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5" h="576580">
                <a:moveTo>
                  <a:pt x="0" y="288035"/>
                </a:moveTo>
                <a:lnTo>
                  <a:pt x="3860" y="241300"/>
                </a:lnTo>
                <a:lnTo>
                  <a:pt x="15037" y="196971"/>
                </a:lnTo>
                <a:lnTo>
                  <a:pt x="32923" y="155641"/>
                </a:lnTo>
                <a:lnTo>
                  <a:pt x="56909" y="117900"/>
                </a:lnTo>
                <a:lnTo>
                  <a:pt x="86387" y="84341"/>
                </a:lnTo>
                <a:lnTo>
                  <a:pt x="120751" y="55557"/>
                </a:lnTo>
                <a:lnTo>
                  <a:pt x="159391" y="32139"/>
                </a:lnTo>
                <a:lnTo>
                  <a:pt x="201700" y="14678"/>
                </a:lnTo>
                <a:lnTo>
                  <a:pt x="247070" y="3768"/>
                </a:lnTo>
                <a:lnTo>
                  <a:pt x="294893" y="0"/>
                </a:lnTo>
                <a:lnTo>
                  <a:pt x="319074" y="954"/>
                </a:lnTo>
                <a:lnTo>
                  <a:pt x="365747" y="8367"/>
                </a:lnTo>
                <a:lnTo>
                  <a:pt x="409662" y="22627"/>
                </a:lnTo>
                <a:lnTo>
                  <a:pt x="450213" y="43140"/>
                </a:lnTo>
                <a:lnTo>
                  <a:pt x="486790" y="69315"/>
                </a:lnTo>
                <a:lnTo>
                  <a:pt x="518787" y="100561"/>
                </a:lnTo>
                <a:lnTo>
                  <a:pt x="545596" y="136285"/>
                </a:lnTo>
                <a:lnTo>
                  <a:pt x="566607" y="175894"/>
                </a:lnTo>
                <a:lnTo>
                  <a:pt x="581215" y="218798"/>
                </a:lnTo>
                <a:lnTo>
                  <a:pt x="588810" y="264404"/>
                </a:lnTo>
                <a:lnTo>
                  <a:pt x="589787" y="288035"/>
                </a:lnTo>
                <a:lnTo>
                  <a:pt x="588810" y="311667"/>
                </a:lnTo>
                <a:lnTo>
                  <a:pt x="581215" y="357273"/>
                </a:lnTo>
                <a:lnTo>
                  <a:pt x="566607" y="400177"/>
                </a:lnTo>
                <a:lnTo>
                  <a:pt x="545596" y="439786"/>
                </a:lnTo>
                <a:lnTo>
                  <a:pt x="518787" y="475510"/>
                </a:lnTo>
                <a:lnTo>
                  <a:pt x="486790" y="506756"/>
                </a:lnTo>
                <a:lnTo>
                  <a:pt x="450213" y="532931"/>
                </a:lnTo>
                <a:lnTo>
                  <a:pt x="409662" y="553444"/>
                </a:lnTo>
                <a:lnTo>
                  <a:pt x="365747" y="567704"/>
                </a:lnTo>
                <a:lnTo>
                  <a:pt x="319074" y="575117"/>
                </a:lnTo>
                <a:lnTo>
                  <a:pt x="294893" y="576071"/>
                </a:lnTo>
                <a:lnTo>
                  <a:pt x="270713" y="575117"/>
                </a:lnTo>
                <a:lnTo>
                  <a:pt x="224040" y="567704"/>
                </a:lnTo>
                <a:lnTo>
                  <a:pt x="180125" y="553444"/>
                </a:lnTo>
                <a:lnTo>
                  <a:pt x="139574" y="532931"/>
                </a:lnTo>
                <a:lnTo>
                  <a:pt x="102997" y="506756"/>
                </a:lnTo>
                <a:lnTo>
                  <a:pt x="71000" y="475510"/>
                </a:lnTo>
                <a:lnTo>
                  <a:pt x="44191" y="439786"/>
                </a:lnTo>
                <a:lnTo>
                  <a:pt x="23180" y="400177"/>
                </a:lnTo>
                <a:lnTo>
                  <a:pt x="8572" y="357273"/>
                </a:lnTo>
                <a:lnTo>
                  <a:pt x="977" y="311667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2801112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8517" y="3908297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4" h="576579">
                <a:moveTo>
                  <a:pt x="0" y="288035"/>
                </a:moveTo>
                <a:lnTo>
                  <a:pt x="3860" y="241303"/>
                </a:lnTo>
                <a:lnTo>
                  <a:pt x="15038" y="196975"/>
                </a:lnTo>
                <a:lnTo>
                  <a:pt x="32924" y="155645"/>
                </a:lnTo>
                <a:lnTo>
                  <a:pt x="56911" y="117904"/>
                </a:lnTo>
                <a:lnTo>
                  <a:pt x="86390" y="84345"/>
                </a:lnTo>
                <a:lnTo>
                  <a:pt x="120753" y="55560"/>
                </a:lnTo>
                <a:lnTo>
                  <a:pt x="159394" y="32140"/>
                </a:lnTo>
                <a:lnTo>
                  <a:pt x="201702" y="14679"/>
                </a:lnTo>
                <a:lnTo>
                  <a:pt x="247072" y="3768"/>
                </a:lnTo>
                <a:lnTo>
                  <a:pt x="294893" y="0"/>
                </a:lnTo>
                <a:lnTo>
                  <a:pt x="319073" y="954"/>
                </a:lnTo>
                <a:lnTo>
                  <a:pt x="365745" y="8368"/>
                </a:lnTo>
                <a:lnTo>
                  <a:pt x="409660" y="22628"/>
                </a:lnTo>
                <a:lnTo>
                  <a:pt x="450210" y="43142"/>
                </a:lnTo>
                <a:lnTo>
                  <a:pt x="486788" y="69319"/>
                </a:lnTo>
                <a:lnTo>
                  <a:pt x="518785" y="100565"/>
                </a:lnTo>
                <a:lnTo>
                  <a:pt x="545594" y="136289"/>
                </a:lnTo>
                <a:lnTo>
                  <a:pt x="566607" y="175898"/>
                </a:lnTo>
                <a:lnTo>
                  <a:pt x="581214" y="218801"/>
                </a:lnTo>
                <a:lnTo>
                  <a:pt x="588810" y="264405"/>
                </a:lnTo>
                <a:lnTo>
                  <a:pt x="589787" y="288035"/>
                </a:lnTo>
                <a:lnTo>
                  <a:pt x="588810" y="311666"/>
                </a:lnTo>
                <a:lnTo>
                  <a:pt x="581214" y="357270"/>
                </a:lnTo>
                <a:lnTo>
                  <a:pt x="566607" y="400173"/>
                </a:lnTo>
                <a:lnTo>
                  <a:pt x="545594" y="439782"/>
                </a:lnTo>
                <a:lnTo>
                  <a:pt x="518785" y="475506"/>
                </a:lnTo>
                <a:lnTo>
                  <a:pt x="486788" y="506752"/>
                </a:lnTo>
                <a:lnTo>
                  <a:pt x="450210" y="532929"/>
                </a:lnTo>
                <a:lnTo>
                  <a:pt x="409660" y="553443"/>
                </a:lnTo>
                <a:lnTo>
                  <a:pt x="365745" y="567703"/>
                </a:lnTo>
                <a:lnTo>
                  <a:pt x="319073" y="575117"/>
                </a:lnTo>
                <a:lnTo>
                  <a:pt x="294893" y="576071"/>
                </a:lnTo>
                <a:lnTo>
                  <a:pt x="270714" y="575117"/>
                </a:lnTo>
                <a:lnTo>
                  <a:pt x="224042" y="567703"/>
                </a:lnTo>
                <a:lnTo>
                  <a:pt x="180127" y="553443"/>
                </a:lnTo>
                <a:lnTo>
                  <a:pt x="139577" y="532929"/>
                </a:lnTo>
                <a:lnTo>
                  <a:pt x="102999" y="506752"/>
                </a:lnTo>
                <a:lnTo>
                  <a:pt x="71002" y="475506"/>
                </a:lnTo>
                <a:lnTo>
                  <a:pt x="44193" y="439782"/>
                </a:lnTo>
                <a:lnTo>
                  <a:pt x="23180" y="400173"/>
                </a:lnTo>
                <a:lnTo>
                  <a:pt x="8573" y="357270"/>
                </a:lnTo>
                <a:lnTo>
                  <a:pt x="977" y="311666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64079" y="3058668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771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5408" y="3069336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771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3078480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771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6540" y="3087624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771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2671" y="2944368"/>
            <a:ext cx="1024255" cy="1028700"/>
          </a:xfrm>
          <a:custGeom>
            <a:avLst/>
            <a:gdLst/>
            <a:ahLst/>
            <a:cxnLst/>
            <a:rect l="l" t="t" r="r" b="b"/>
            <a:pathLst>
              <a:path w="1024254" h="1028700">
                <a:moveTo>
                  <a:pt x="0" y="1028699"/>
                </a:moveTo>
                <a:lnTo>
                  <a:pt x="1024127" y="0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0797" y="2166715"/>
            <a:ext cx="243204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2126" y="4014528"/>
            <a:ext cx="283845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3455" y="4008682"/>
            <a:ext cx="243204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4769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4785" y="4018081"/>
            <a:ext cx="24320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4769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8884" y="2185896"/>
            <a:ext cx="243204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90213" y="2195421"/>
            <a:ext cx="243204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1620" y="4014528"/>
            <a:ext cx="243204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985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0970" y="5302758"/>
            <a:ext cx="821690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0" marR="98425" indent="-457200" algn="r">
              <a:lnSpc>
                <a:spcPct val="100000"/>
              </a:lnSpc>
              <a:tabLst>
                <a:tab pos="56705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	</a:t>
            </a:r>
            <a:r>
              <a:rPr sz="2400" dirty="0">
                <a:latin typeface="Times New Roman"/>
                <a:cs typeface="Times New Roman"/>
              </a:rPr>
              <a:t>s 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3455" y="4008682"/>
            <a:ext cx="243204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4769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4785" y="4018081"/>
            <a:ext cx="24320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4769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8884" y="2185896"/>
            <a:ext cx="243204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0213" y="2195421"/>
            <a:ext cx="243204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1620" y="4014528"/>
            <a:ext cx="243204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985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302758"/>
            <a:ext cx="1202690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  <a:tabLst>
                <a:tab pos="567055" algn="l"/>
                <a:tab pos="93916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w	r</a:t>
            </a:r>
            <a:endParaRPr sz="24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tabLst>
                <a:tab pos="914400" algn="l"/>
              </a:tabLst>
            </a:pPr>
            <a:r>
              <a:rPr sz="2400" dirty="0">
                <a:latin typeface="Times New Roman"/>
                <a:cs typeface="Times New Roman"/>
              </a:rPr>
              <a:t>1	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4785" y="4018081"/>
            <a:ext cx="24320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4769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0213" y="2195421"/>
            <a:ext cx="243204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1620" y="4014528"/>
            <a:ext cx="243204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985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302758"/>
            <a:ext cx="1431290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  <a:tabLst>
                <a:tab pos="567055" algn="l"/>
                <a:tab pos="896619" algn="l"/>
                <a:tab pos="113347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x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tabLst>
                <a:tab pos="838200" algn="l"/>
                <a:tab pos="1143000" algn="l"/>
              </a:tabLst>
            </a:pPr>
            <a:r>
              <a:rPr sz="2400" dirty="0">
                <a:latin typeface="Times New Roman"/>
                <a:cs typeface="Times New Roman"/>
              </a:rPr>
              <a:t>1	2	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4785" y="4018081"/>
            <a:ext cx="24320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4769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0213" y="2195421"/>
            <a:ext cx="243204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546" y="4038824"/>
            <a:ext cx="19240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302758"/>
            <a:ext cx="1431290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  <a:tabLst>
                <a:tab pos="567055" algn="l"/>
                <a:tab pos="803275" algn="l"/>
                <a:tab pos="110807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x	v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tabLst>
                <a:tab pos="838200" algn="l"/>
                <a:tab pos="1143000" algn="l"/>
              </a:tabLst>
            </a:pPr>
            <a:r>
              <a:rPr sz="2400" dirty="0">
                <a:latin typeface="Times New Roman"/>
                <a:cs typeface="Times New Roman"/>
              </a:rPr>
              <a:t>2	2	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4785" y="4018081"/>
            <a:ext cx="24320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64769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8915" y="2195421"/>
            <a:ext cx="196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546" y="4038824"/>
            <a:ext cx="19240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302758"/>
            <a:ext cx="1464945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  <a:tabLst>
                <a:tab pos="567055" algn="l"/>
                <a:tab pos="871855" algn="l"/>
                <a:tab pos="117665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x	v	u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tabLst>
                <a:tab pos="838200" algn="l"/>
                <a:tab pos="1143000" algn="l"/>
              </a:tabLst>
            </a:pPr>
            <a:r>
              <a:rPr sz="2400" dirty="0">
                <a:latin typeface="Times New Roman"/>
                <a:cs typeface="Times New Roman"/>
              </a:rPr>
              <a:t>2	2	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136" y="4027775"/>
            <a:ext cx="21590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8915" y="2195421"/>
            <a:ext cx="196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546" y="4038824"/>
            <a:ext cx="19240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302758"/>
            <a:ext cx="1464945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  <a:tabLst>
                <a:tab pos="567055" algn="l"/>
                <a:tab pos="871855" algn="l"/>
                <a:tab pos="117665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v	u	y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tabLst>
                <a:tab pos="838200" algn="l"/>
                <a:tab pos="1143000" algn="l"/>
              </a:tabLst>
            </a:pPr>
            <a:r>
              <a:rPr sz="2400" dirty="0">
                <a:latin typeface="Times New Roman"/>
                <a:cs typeface="Times New Roman"/>
              </a:rPr>
              <a:t>2	3	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0350">
              <a:lnSpc>
                <a:spcPct val="100000"/>
              </a:lnSpc>
            </a:pP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7" y="1036874"/>
            <a:ext cx="8701405" cy="512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i="1" spc="-20" dirty="0">
                <a:solidFill>
                  <a:srgbClr val="CC3200"/>
                </a:solidFill>
                <a:latin typeface="Times New Roman"/>
                <a:cs typeface="Times New Roman"/>
              </a:rPr>
              <a:t>Gra</a:t>
            </a:r>
            <a:r>
              <a:rPr sz="2800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800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800" i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CC3200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(</a:t>
            </a:r>
            <a:r>
              <a:rPr sz="2800" i="1" spc="-25" dirty="0">
                <a:solidFill>
                  <a:srgbClr val="CC3200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,</a:t>
            </a:r>
            <a:r>
              <a:rPr sz="2800" spc="2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ice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i="1" spc="-15" dirty="0">
                <a:latin typeface="Times New Roman"/>
                <a:cs typeface="Times New Roman"/>
              </a:rPr>
              <a:t>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dges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dirty="0">
                <a:latin typeface="Times New Roman"/>
                <a:cs typeface="Times New Roman"/>
              </a:rPr>
              <a:t> (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spc="-15" dirty="0">
                <a:latin typeface="Symbol"/>
                <a:cs typeface="Symbol"/>
              </a:rPr>
              <a:t>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2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rap</a:t>
            </a:r>
            <a:r>
              <a:rPr sz="2800" spc="-1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730"/>
              </a:lnSpc>
              <a:spcBef>
                <a:spcPts val="315"/>
              </a:spcBef>
              <a:tabLst>
                <a:tab pos="756285" algn="l"/>
              </a:tabLst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»	</a:t>
            </a:r>
            <a:r>
              <a:rPr sz="2400" spc="-20" dirty="0">
                <a:solidFill>
                  <a:srgbClr val="CC3200"/>
                </a:solidFill>
                <a:latin typeface="Times New Roman"/>
                <a:cs typeface="Times New Roman"/>
              </a:rPr>
              <a:t>Undir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ected:</a:t>
            </a:r>
            <a:r>
              <a:rPr sz="2400" spc="-3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32CC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)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32CC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32CC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;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Symbol"/>
                <a:cs typeface="Symbol"/>
              </a:rPr>
              <a:t>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o</a:t>
            </a:r>
            <a:r>
              <a:rPr sz="2400" spc="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se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0"/>
              </a:lnSpc>
            </a:pP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loops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90170" indent="-287020">
              <a:lnSpc>
                <a:spcPts val="2580"/>
              </a:lnSpc>
              <a:spcBef>
                <a:spcPts val="640"/>
              </a:spcBef>
              <a:tabLst>
                <a:tab pos="756285" algn="l"/>
              </a:tabLst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»	</a:t>
            </a:r>
            <a:r>
              <a:rPr sz="2400" spc="-20" dirty="0">
                <a:solidFill>
                  <a:srgbClr val="CC3200"/>
                </a:solidFill>
                <a:latin typeface="Times New Roman"/>
                <a:cs typeface="Times New Roman"/>
              </a:rPr>
              <a:t>Dir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ected:</a:t>
            </a:r>
            <a:r>
              <a:rPr sz="2400" spc="-3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denot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20" dirty="0">
                <a:latin typeface="Times New Roman"/>
                <a:cs typeface="Times New Roman"/>
              </a:rPr>
              <a:t>Sel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loops</a:t>
            </a:r>
            <a:r>
              <a:rPr sz="2400" spc="-10" dirty="0">
                <a:latin typeface="Times New Roman"/>
                <a:cs typeface="Times New Roman"/>
              </a:rPr>
              <a:t>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lowed.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740"/>
              </a:lnSpc>
              <a:spcBef>
                <a:spcPts val="250"/>
              </a:spcBef>
              <a:tabLst>
                <a:tab pos="756285" algn="l"/>
              </a:tabLst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»	</a:t>
            </a:r>
            <a:r>
              <a:rPr sz="2400" spc="-240" dirty="0">
                <a:solidFill>
                  <a:srgbClr val="CC3200"/>
                </a:solidFill>
                <a:latin typeface="Times New Roman"/>
                <a:cs typeface="Times New Roman"/>
              </a:rPr>
              <a:t>W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eigh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ed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each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edge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has</a:t>
            </a:r>
            <a:r>
              <a:rPr sz="2400" spc="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ia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32CC"/>
                </a:solidFill>
                <a:latin typeface="Times New Roman"/>
                <a:cs typeface="Times New Roman"/>
              </a:rPr>
              <a:t>weigh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given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weight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40"/>
              </a:lnSpc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32CC"/>
                </a:solidFill>
                <a:latin typeface="Times New Roman"/>
                <a:cs typeface="Times New Roman"/>
              </a:rPr>
              <a:t>w</a:t>
            </a:r>
            <a:r>
              <a:rPr sz="2400" i="1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: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400" i="1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Symbol"/>
                <a:cs typeface="Symbol"/>
              </a:rPr>
              <a:t>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2CC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»	</a:t>
            </a:r>
            <a:r>
              <a:rPr sz="2400" spc="-20" dirty="0">
                <a:solidFill>
                  <a:srgbClr val="CC3200"/>
                </a:solidFill>
                <a:latin typeface="Times New Roman"/>
                <a:cs typeface="Times New Roman"/>
              </a:rPr>
              <a:t>Dense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i="1" spc="-20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spc="-2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32CC"/>
                </a:solidFill>
                <a:latin typeface="Symbol"/>
                <a:cs typeface="Symbol"/>
              </a:rPr>
              <a:t>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400" spc="10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spc="-30" baseline="24305" dirty="0">
                <a:solidFill>
                  <a:srgbClr val="0032CC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756285" algn="l"/>
              </a:tabLst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»	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Spar</a:t>
            </a:r>
            <a:r>
              <a:rPr sz="2400" spc="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e: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i="1" spc="-20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spc="-3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&lt;&lt;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i="1" spc="-20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400" spc="10" dirty="0">
                <a:solidFill>
                  <a:srgbClr val="0032CC"/>
                </a:solidFill>
                <a:latin typeface="Times New Roman"/>
                <a:cs typeface="Times New Roman"/>
              </a:rPr>
              <a:t>|</a:t>
            </a:r>
            <a:r>
              <a:rPr sz="2400" spc="-30" baseline="24305" dirty="0">
                <a:solidFill>
                  <a:srgbClr val="0032CC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54965" algn="l"/>
              </a:tabLst>
            </a:pPr>
            <a:r>
              <a:rPr sz="2800" spc="-20" dirty="0">
                <a:latin typeface="Wingdings"/>
                <a:cs typeface="Wingdings"/>
              </a:rPr>
              <a:t></a:t>
            </a:r>
            <a:r>
              <a:rPr sz="2800" spc="-20" dirty="0">
                <a:latin typeface="Times New Roman"/>
                <a:cs typeface="Times New Roman"/>
              </a:rPr>
              <a:t>	|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|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20" dirty="0">
                <a:latin typeface="Times New Roman"/>
                <a:cs typeface="Times New Roman"/>
              </a:rPr>
              <a:t>|</a:t>
            </a:r>
            <a:r>
              <a:rPr sz="2800" i="1" spc="-20" dirty="0">
                <a:latin typeface="Times New Roman"/>
                <a:cs typeface="Times New Roman"/>
              </a:rPr>
              <a:t>V|</a:t>
            </a:r>
            <a:r>
              <a:rPr sz="2775" spc="7" baseline="25525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136" y="4027775"/>
            <a:ext cx="21590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8915" y="2195421"/>
            <a:ext cx="196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546" y="4038824"/>
            <a:ext cx="19240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302758"/>
            <a:ext cx="1160145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  <a:tabLst>
                <a:tab pos="567055" algn="l"/>
                <a:tab pos="87185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u	y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tabLst>
                <a:tab pos="838200" algn="l"/>
              </a:tabLst>
            </a:pPr>
            <a:r>
              <a:rPr sz="2400" dirty="0">
                <a:latin typeface="Times New Roman"/>
                <a:cs typeface="Times New Roman"/>
              </a:rPr>
              <a:t>3	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136" y="4027775"/>
            <a:ext cx="21590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8915" y="2195421"/>
            <a:ext cx="196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546" y="4038824"/>
            <a:ext cx="19240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302758"/>
            <a:ext cx="855344" cy="85216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0" marR="98425" indent="-457200">
              <a:lnSpc>
                <a:spcPct val="100000"/>
              </a:lnSpc>
              <a:tabLst>
                <a:tab pos="56705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	</a:t>
            </a:r>
            <a:r>
              <a:rPr sz="2400" dirty="0">
                <a:latin typeface="Times New Roman"/>
                <a:cs typeface="Times New Roman"/>
              </a:rPr>
              <a:t>y 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44039" y="2476500"/>
            <a:ext cx="5081015" cy="202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136" y="4027775"/>
            <a:ext cx="21590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8915" y="2195421"/>
            <a:ext cx="196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546" y="4038824"/>
            <a:ext cx="19240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5296661"/>
            <a:ext cx="954405" cy="486409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  <a:tabLst>
                <a:tab pos="56705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Q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1876805" y="2498598"/>
            <a:ext cx="591820" cy="576580"/>
          </a:xfrm>
          <a:custGeom>
            <a:avLst/>
            <a:gdLst/>
            <a:ahLst/>
            <a:cxnLst/>
            <a:rect l="l" t="t" r="r" b="b"/>
            <a:pathLst>
              <a:path w="591819" h="576580">
                <a:moveTo>
                  <a:pt x="0" y="288035"/>
                </a:moveTo>
                <a:lnTo>
                  <a:pt x="3868" y="241300"/>
                </a:lnTo>
                <a:lnTo>
                  <a:pt x="15069" y="196971"/>
                </a:lnTo>
                <a:lnTo>
                  <a:pt x="32994" y="155641"/>
                </a:lnTo>
                <a:lnTo>
                  <a:pt x="57035" y="117900"/>
                </a:lnTo>
                <a:lnTo>
                  <a:pt x="86583" y="84341"/>
                </a:lnTo>
                <a:lnTo>
                  <a:pt x="121031" y="55557"/>
                </a:lnTo>
                <a:lnTo>
                  <a:pt x="159771" y="32139"/>
                </a:lnTo>
                <a:lnTo>
                  <a:pt x="202193" y="14678"/>
                </a:lnTo>
                <a:lnTo>
                  <a:pt x="247691" y="3768"/>
                </a:lnTo>
                <a:lnTo>
                  <a:pt x="295655" y="0"/>
                </a:lnTo>
                <a:lnTo>
                  <a:pt x="319908" y="954"/>
                </a:lnTo>
                <a:lnTo>
                  <a:pt x="366715" y="8367"/>
                </a:lnTo>
                <a:lnTo>
                  <a:pt x="410751" y="22627"/>
                </a:lnTo>
                <a:lnTo>
                  <a:pt x="451408" y="43140"/>
                </a:lnTo>
                <a:lnTo>
                  <a:pt x="488078" y="69315"/>
                </a:lnTo>
                <a:lnTo>
                  <a:pt x="520152" y="100561"/>
                </a:lnTo>
                <a:lnTo>
                  <a:pt x="547023" y="136285"/>
                </a:lnTo>
                <a:lnTo>
                  <a:pt x="568082" y="175894"/>
                </a:lnTo>
                <a:lnTo>
                  <a:pt x="582721" y="218798"/>
                </a:lnTo>
                <a:lnTo>
                  <a:pt x="590332" y="264404"/>
                </a:lnTo>
                <a:lnTo>
                  <a:pt x="591311" y="288035"/>
                </a:lnTo>
                <a:lnTo>
                  <a:pt x="590332" y="311667"/>
                </a:lnTo>
                <a:lnTo>
                  <a:pt x="582721" y="357273"/>
                </a:lnTo>
                <a:lnTo>
                  <a:pt x="568082" y="400177"/>
                </a:lnTo>
                <a:lnTo>
                  <a:pt x="547023" y="439786"/>
                </a:lnTo>
                <a:lnTo>
                  <a:pt x="520152" y="475510"/>
                </a:lnTo>
                <a:lnTo>
                  <a:pt x="488078" y="506756"/>
                </a:lnTo>
                <a:lnTo>
                  <a:pt x="451408" y="532931"/>
                </a:lnTo>
                <a:lnTo>
                  <a:pt x="410751" y="553444"/>
                </a:lnTo>
                <a:lnTo>
                  <a:pt x="366715" y="567704"/>
                </a:lnTo>
                <a:lnTo>
                  <a:pt x="319908" y="575117"/>
                </a:lnTo>
                <a:lnTo>
                  <a:pt x="295655" y="576071"/>
                </a:lnTo>
                <a:lnTo>
                  <a:pt x="271403" y="575117"/>
                </a:lnTo>
                <a:lnTo>
                  <a:pt x="224596" y="567704"/>
                </a:lnTo>
                <a:lnTo>
                  <a:pt x="180559" y="553444"/>
                </a:lnTo>
                <a:lnTo>
                  <a:pt x="139902" y="532931"/>
                </a:lnTo>
                <a:lnTo>
                  <a:pt x="103233" y="506756"/>
                </a:lnTo>
                <a:lnTo>
                  <a:pt x="71159" y="475510"/>
                </a:lnTo>
                <a:lnTo>
                  <a:pt x="44288" y="439786"/>
                </a:lnTo>
                <a:lnTo>
                  <a:pt x="23229" y="400177"/>
                </a:lnTo>
                <a:lnTo>
                  <a:pt x="8590" y="357273"/>
                </a:lnTo>
                <a:lnTo>
                  <a:pt x="979" y="311667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8133" y="2490978"/>
            <a:ext cx="591820" cy="577850"/>
          </a:xfrm>
          <a:custGeom>
            <a:avLst/>
            <a:gdLst/>
            <a:ahLst/>
            <a:cxnLst/>
            <a:rect l="l" t="t" r="r" b="b"/>
            <a:pathLst>
              <a:path w="591820" h="577850">
                <a:moveTo>
                  <a:pt x="0" y="288797"/>
                </a:moveTo>
                <a:lnTo>
                  <a:pt x="3868" y="241952"/>
                </a:lnTo>
                <a:lnTo>
                  <a:pt x="15070" y="197514"/>
                </a:lnTo>
                <a:lnTo>
                  <a:pt x="32995" y="156077"/>
                </a:lnTo>
                <a:lnTo>
                  <a:pt x="57037" y="118236"/>
                </a:lnTo>
                <a:lnTo>
                  <a:pt x="86586" y="84585"/>
                </a:lnTo>
                <a:lnTo>
                  <a:pt x="121034" y="55720"/>
                </a:lnTo>
                <a:lnTo>
                  <a:pt x="159773" y="32234"/>
                </a:lnTo>
                <a:lnTo>
                  <a:pt x="202196" y="14722"/>
                </a:lnTo>
                <a:lnTo>
                  <a:pt x="247692" y="3779"/>
                </a:lnTo>
                <a:lnTo>
                  <a:pt x="295655" y="0"/>
                </a:lnTo>
                <a:lnTo>
                  <a:pt x="319907" y="957"/>
                </a:lnTo>
                <a:lnTo>
                  <a:pt x="366713" y="8393"/>
                </a:lnTo>
                <a:lnTo>
                  <a:pt x="410749" y="22694"/>
                </a:lnTo>
                <a:lnTo>
                  <a:pt x="451406" y="43267"/>
                </a:lnTo>
                <a:lnTo>
                  <a:pt x="488076" y="69517"/>
                </a:lnTo>
                <a:lnTo>
                  <a:pt x="520150" y="100850"/>
                </a:lnTo>
                <a:lnTo>
                  <a:pt x="547022" y="136670"/>
                </a:lnTo>
                <a:lnTo>
                  <a:pt x="568081" y="176383"/>
                </a:lnTo>
                <a:lnTo>
                  <a:pt x="582720" y="219395"/>
                </a:lnTo>
                <a:lnTo>
                  <a:pt x="590332" y="265111"/>
                </a:lnTo>
                <a:lnTo>
                  <a:pt x="591311" y="288797"/>
                </a:lnTo>
                <a:lnTo>
                  <a:pt x="590332" y="312484"/>
                </a:lnTo>
                <a:lnTo>
                  <a:pt x="582720" y="358200"/>
                </a:lnTo>
                <a:lnTo>
                  <a:pt x="568081" y="401212"/>
                </a:lnTo>
                <a:lnTo>
                  <a:pt x="547022" y="440925"/>
                </a:lnTo>
                <a:lnTo>
                  <a:pt x="520150" y="476745"/>
                </a:lnTo>
                <a:lnTo>
                  <a:pt x="488076" y="508078"/>
                </a:lnTo>
                <a:lnTo>
                  <a:pt x="451406" y="534328"/>
                </a:lnTo>
                <a:lnTo>
                  <a:pt x="410749" y="554901"/>
                </a:lnTo>
                <a:lnTo>
                  <a:pt x="366713" y="569202"/>
                </a:lnTo>
                <a:lnTo>
                  <a:pt x="319907" y="576638"/>
                </a:lnTo>
                <a:lnTo>
                  <a:pt x="295655" y="577595"/>
                </a:lnTo>
                <a:lnTo>
                  <a:pt x="271404" y="576638"/>
                </a:lnTo>
                <a:lnTo>
                  <a:pt x="224598" y="569202"/>
                </a:lnTo>
                <a:lnTo>
                  <a:pt x="180562" y="554901"/>
                </a:lnTo>
                <a:lnTo>
                  <a:pt x="139905" y="534328"/>
                </a:lnTo>
                <a:lnTo>
                  <a:pt x="103235" y="508078"/>
                </a:lnTo>
                <a:lnTo>
                  <a:pt x="71161" y="476745"/>
                </a:lnTo>
                <a:lnTo>
                  <a:pt x="44289" y="440925"/>
                </a:lnTo>
                <a:lnTo>
                  <a:pt x="23230" y="401212"/>
                </a:lnTo>
                <a:lnTo>
                  <a:pt x="8591" y="358200"/>
                </a:lnTo>
                <a:lnTo>
                  <a:pt x="979" y="312484"/>
                </a:lnTo>
                <a:lnTo>
                  <a:pt x="0" y="288797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877" y="2786634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5067" y="0"/>
                </a:lnTo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8133" y="3908297"/>
            <a:ext cx="591820" cy="576580"/>
          </a:xfrm>
          <a:custGeom>
            <a:avLst/>
            <a:gdLst/>
            <a:ahLst/>
            <a:cxnLst/>
            <a:rect l="l" t="t" r="r" b="b"/>
            <a:pathLst>
              <a:path w="591820" h="576579">
                <a:moveTo>
                  <a:pt x="0" y="288035"/>
                </a:moveTo>
                <a:lnTo>
                  <a:pt x="3868" y="241303"/>
                </a:lnTo>
                <a:lnTo>
                  <a:pt x="15070" y="196975"/>
                </a:lnTo>
                <a:lnTo>
                  <a:pt x="32995" y="155645"/>
                </a:lnTo>
                <a:lnTo>
                  <a:pt x="57037" y="117904"/>
                </a:lnTo>
                <a:lnTo>
                  <a:pt x="86586" y="84345"/>
                </a:lnTo>
                <a:lnTo>
                  <a:pt x="121034" y="55560"/>
                </a:lnTo>
                <a:lnTo>
                  <a:pt x="159773" y="32140"/>
                </a:lnTo>
                <a:lnTo>
                  <a:pt x="202196" y="14679"/>
                </a:lnTo>
                <a:lnTo>
                  <a:pt x="247692" y="3768"/>
                </a:lnTo>
                <a:lnTo>
                  <a:pt x="295655" y="0"/>
                </a:lnTo>
                <a:lnTo>
                  <a:pt x="319907" y="954"/>
                </a:lnTo>
                <a:lnTo>
                  <a:pt x="366713" y="8368"/>
                </a:lnTo>
                <a:lnTo>
                  <a:pt x="410749" y="22628"/>
                </a:lnTo>
                <a:lnTo>
                  <a:pt x="451406" y="43142"/>
                </a:lnTo>
                <a:lnTo>
                  <a:pt x="488076" y="69319"/>
                </a:lnTo>
                <a:lnTo>
                  <a:pt x="520150" y="100565"/>
                </a:lnTo>
                <a:lnTo>
                  <a:pt x="547022" y="136289"/>
                </a:lnTo>
                <a:lnTo>
                  <a:pt x="568081" y="175898"/>
                </a:lnTo>
                <a:lnTo>
                  <a:pt x="582720" y="218801"/>
                </a:lnTo>
                <a:lnTo>
                  <a:pt x="590332" y="264405"/>
                </a:lnTo>
                <a:lnTo>
                  <a:pt x="591311" y="288035"/>
                </a:lnTo>
                <a:lnTo>
                  <a:pt x="590332" y="311666"/>
                </a:lnTo>
                <a:lnTo>
                  <a:pt x="582720" y="357270"/>
                </a:lnTo>
                <a:lnTo>
                  <a:pt x="568081" y="400173"/>
                </a:lnTo>
                <a:lnTo>
                  <a:pt x="547022" y="439782"/>
                </a:lnTo>
                <a:lnTo>
                  <a:pt x="520150" y="475506"/>
                </a:lnTo>
                <a:lnTo>
                  <a:pt x="488076" y="506752"/>
                </a:lnTo>
                <a:lnTo>
                  <a:pt x="451406" y="532929"/>
                </a:lnTo>
                <a:lnTo>
                  <a:pt x="410749" y="553443"/>
                </a:lnTo>
                <a:lnTo>
                  <a:pt x="366713" y="567703"/>
                </a:lnTo>
                <a:lnTo>
                  <a:pt x="319907" y="575117"/>
                </a:lnTo>
                <a:lnTo>
                  <a:pt x="295655" y="576071"/>
                </a:lnTo>
                <a:lnTo>
                  <a:pt x="271404" y="575117"/>
                </a:lnTo>
                <a:lnTo>
                  <a:pt x="224598" y="567703"/>
                </a:lnTo>
                <a:lnTo>
                  <a:pt x="180562" y="553443"/>
                </a:lnTo>
                <a:lnTo>
                  <a:pt x="139905" y="532929"/>
                </a:lnTo>
                <a:lnTo>
                  <a:pt x="103235" y="506752"/>
                </a:lnTo>
                <a:lnTo>
                  <a:pt x="71161" y="475506"/>
                </a:lnTo>
                <a:lnTo>
                  <a:pt x="44289" y="439782"/>
                </a:lnTo>
                <a:lnTo>
                  <a:pt x="23230" y="400173"/>
                </a:lnTo>
                <a:lnTo>
                  <a:pt x="8591" y="357270"/>
                </a:lnTo>
                <a:lnTo>
                  <a:pt x="979" y="311666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9461" y="3900678"/>
            <a:ext cx="591820" cy="577850"/>
          </a:xfrm>
          <a:custGeom>
            <a:avLst/>
            <a:gdLst/>
            <a:ahLst/>
            <a:cxnLst/>
            <a:rect l="l" t="t" r="r" b="b"/>
            <a:pathLst>
              <a:path w="591820" h="577850">
                <a:moveTo>
                  <a:pt x="0" y="288797"/>
                </a:moveTo>
                <a:lnTo>
                  <a:pt x="3868" y="241951"/>
                </a:lnTo>
                <a:lnTo>
                  <a:pt x="15070" y="197511"/>
                </a:lnTo>
                <a:lnTo>
                  <a:pt x="32995" y="156074"/>
                </a:lnTo>
                <a:lnTo>
                  <a:pt x="57037" y="118233"/>
                </a:lnTo>
                <a:lnTo>
                  <a:pt x="86586" y="84583"/>
                </a:lnTo>
                <a:lnTo>
                  <a:pt x="121034" y="55718"/>
                </a:lnTo>
                <a:lnTo>
                  <a:pt x="159773" y="32233"/>
                </a:lnTo>
                <a:lnTo>
                  <a:pt x="202196" y="14722"/>
                </a:lnTo>
                <a:lnTo>
                  <a:pt x="247692" y="3779"/>
                </a:lnTo>
                <a:lnTo>
                  <a:pt x="295655" y="0"/>
                </a:lnTo>
                <a:lnTo>
                  <a:pt x="319907" y="957"/>
                </a:lnTo>
                <a:lnTo>
                  <a:pt x="366713" y="8392"/>
                </a:lnTo>
                <a:lnTo>
                  <a:pt x="410749" y="22693"/>
                </a:lnTo>
                <a:lnTo>
                  <a:pt x="451406" y="43266"/>
                </a:lnTo>
                <a:lnTo>
                  <a:pt x="488076" y="69515"/>
                </a:lnTo>
                <a:lnTo>
                  <a:pt x="520150" y="100847"/>
                </a:lnTo>
                <a:lnTo>
                  <a:pt x="547022" y="136667"/>
                </a:lnTo>
                <a:lnTo>
                  <a:pt x="568081" y="176380"/>
                </a:lnTo>
                <a:lnTo>
                  <a:pt x="582720" y="219393"/>
                </a:lnTo>
                <a:lnTo>
                  <a:pt x="590332" y="265110"/>
                </a:lnTo>
                <a:lnTo>
                  <a:pt x="591311" y="288797"/>
                </a:lnTo>
                <a:lnTo>
                  <a:pt x="590332" y="312485"/>
                </a:lnTo>
                <a:lnTo>
                  <a:pt x="582720" y="358202"/>
                </a:lnTo>
                <a:lnTo>
                  <a:pt x="568081" y="401215"/>
                </a:lnTo>
                <a:lnTo>
                  <a:pt x="547022" y="440928"/>
                </a:lnTo>
                <a:lnTo>
                  <a:pt x="520150" y="476748"/>
                </a:lnTo>
                <a:lnTo>
                  <a:pt x="488076" y="508080"/>
                </a:lnTo>
                <a:lnTo>
                  <a:pt x="451406" y="534329"/>
                </a:lnTo>
                <a:lnTo>
                  <a:pt x="410749" y="554902"/>
                </a:lnTo>
                <a:lnTo>
                  <a:pt x="366713" y="569203"/>
                </a:lnTo>
                <a:lnTo>
                  <a:pt x="319907" y="576638"/>
                </a:lnTo>
                <a:lnTo>
                  <a:pt x="295655" y="577595"/>
                </a:lnTo>
                <a:lnTo>
                  <a:pt x="271404" y="576638"/>
                </a:lnTo>
                <a:lnTo>
                  <a:pt x="224598" y="569203"/>
                </a:lnTo>
                <a:lnTo>
                  <a:pt x="180562" y="554902"/>
                </a:lnTo>
                <a:lnTo>
                  <a:pt x="139905" y="534329"/>
                </a:lnTo>
                <a:lnTo>
                  <a:pt x="103235" y="508080"/>
                </a:lnTo>
                <a:lnTo>
                  <a:pt x="71161" y="476748"/>
                </a:lnTo>
                <a:lnTo>
                  <a:pt x="44289" y="440928"/>
                </a:lnTo>
                <a:lnTo>
                  <a:pt x="23230" y="401215"/>
                </a:lnTo>
                <a:lnTo>
                  <a:pt x="8591" y="358202"/>
                </a:lnTo>
                <a:lnTo>
                  <a:pt x="979" y="312485"/>
                </a:lnTo>
                <a:lnTo>
                  <a:pt x="0" y="288797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4205" y="4196334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5067" y="0"/>
                </a:lnTo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0789" y="3911346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5" h="576579">
                <a:moveTo>
                  <a:pt x="0" y="288035"/>
                </a:moveTo>
                <a:lnTo>
                  <a:pt x="3860" y="241303"/>
                </a:lnTo>
                <a:lnTo>
                  <a:pt x="15037" y="196975"/>
                </a:lnTo>
                <a:lnTo>
                  <a:pt x="32923" y="155645"/>
                </a:lnTo>
                <a:lnTo>
                  <a:pt x="56909" y="117904"/>
                </a:lnTo>
                <a:lnTo>
                  <a:pt x="86387" y="84345"/>
                </a:lnTo>
                <a:lnTo>
                  <a:pt x="120751" y="55560"/>
                </a:lnTo>
                <a:lnTo>
                  <a:pt x="159391" y="32140"/>
                </a:lnTo>
                <a:lnTo>
                  <a:pt x="201700" y="14679"/>
                </a:lnTo>
                <a:lnTo>
                  <a:pt x="247070" y="3768"/>
                </a:lnTo>
                <a:lnTo>
                  <a:pt x="294893" y="0"/>
                </a:lnTo>
                <a:lnTo>
                  <a:pt x="319074" y="954"/>
                </a:lnTo>
                <a:lnTo>
                  <a:pt x="365747" y="8368"/>
                </a:lnTo>
                <a:lnTo>
                  <a:pt x="409662" y="22628"/>
                </a:lnTo>
                <a:lnTo>
                  <a:pt x="450213" y="43142"/>
                </a:lnTo>
                <a:lnTo>
                  <a:pt x="486790" y="69319"/>
                </a:lnTo>
                <a:lnTo>
                  <a:pt x="518787" y="100565"/>
                </a:lnTo>
                <a:lnTo>
                  <a:pt x="545596" y="136289"/>
                </a:lnTo>
                <a:lnTo>
                  <a:pt x="566607" y="175898"/>
                </a:lnTo>
                <a:lnTo>
                  <a:pt x="581215" y="218801"/>
                </a:lnTo>
                <a:lnTo>
                  <a:pt x="588810" y="264405"/>
                </a:lnTo>
                <a:lnTo>
                  <a:pt x="589787" y="288035"/>
                </a:lnTo>
                <a:lnTo>
                  <a:pt x="588810" y="311666"/>
                </a:lnTo>
                <a:lnTo>
                  <a:pt x="581215" y="357270"/>
                </a:lnTo>
                <a:lnTo>
                  <a:pt x="566607" y="400173"/>
                </a:lnTo>
                <a:lnTo>
                  <a:pt x="545596" y="439782"/>
                </a:lnTo>
                <a:lnTo>
                  <a:pt x="518787" y="475506"/>
                </a:lnTo>
                <a:lnTo>
                  <a:pt x="486790" y="506752"/>
                </a:lnTo>
                <a:lnTo>
                  <a:pt x="450213" y="532929"/>
                </a:lnTo>
                <a:lnTo>
                  <a:pt x="409662" y="553443"/>
                </a:lnTo>
                <a:lnTo>
                  <a:pt x="365747" y="567703"/>
                </a:lnTo>
                <a:lnTo>
                  <a:pt x="319074" y="575117"/>
                </a:lnTo>
                <a:lnTo>
                  <a:pt x="294893" y="576071"/>
                </a:lnTo>
                <a:lnTo>
                  <a:pt x="270713" y="575117"/>
                </a:lnTo>
                <a:lnTo>
                  <a:pt x="224040" y="567703"/>
                </a:lnTo>
                <a:lnTo>
                  <a:pt x="180125" y="553443"/>
                </a:lnTo>
                <a:lnTo>
                  <a:pt x="139574" y="532929"/>
                </a:lnTo>
                <a:lnTo>
                  <a:pt x="102997" y="506752"/>
                </a:lnTo>
                <a:lnTo>
                  <a:pt x="71000" y="475506"/>
                </a:lnTo>
                <a:lnTo>
                  <a:pt x="44191" y="439782"/>
                </a:lnTo>
                <a:lnTo>
                  <a:pt x="23180" y="400173"/>
                </a:lnTo>
                <a:lnTo>
                  <a:pt x="8572" y="357270"/>
                </a:lnTo>
                <a:lnTo>
                  <a:pt x="977" y="311666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5533" y="4205478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4889" y="2497074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4" h="576580">
                <a:moveTo>
                  <a:pt x="0" y="288035"/>
                </a:moveTo>
                <a:lnTo>
                  <a:pt x="3860" y="241300"/>
                </a:lnTo>
                <a:lnTo>
                  <a:pt x="15037" y="196971"/>
                </a:lnTo>
                <a:lnTo>
                  <a:pt x="32923" y="155641"/>
                </a:lnTo>
                <a:lnTo>
                  <a:pt x="56909" y="117900"/>
                </a:lnTo>
                <a:lnTo>
                  <a:pt x="86387" y="84341"/>
                </a:lnTo>
                <a:lnTo>
                  <a:pt x="120751" y="55557"/>
                </a:lnTo>
                <a:lnTo>
                  <a:pt x="159391" y="32139"/>
                </a:lnTo>
                <a:lnTo>
                  <a:pt x="201700" y="14678"/>
                </a:lnTo>
                <a:lnTo>
                  <a:pt x="247070" y="3768"/>
                </a:lnTo>
                <a:lnTo>
                  <a:pt x="294893" y="0"/>
                </a:lnTo>
                <a:lnTo>
                  <a:pt x="319074" y="954"/>
                </a:lnTo>
                <a:lnTo>
                  <a:pt x="365747" y="8367"/>
                </a:lnTo>
                <a:lnTo>
                  <a:pt x="409662" y="22627"/>
                </a:lnTo>
                <a:lnTo>
                  <a:pt x="450213" y="43140"/>
                </a:lnTo>
                <a:lnTo>
                  <a:pt x="486790" y="69315"/>
                </a:lnTo>
                <a:lnTo>
                  <a:pt x="518787" y="100561"/>
                </a:lnTo>
                <a:lnTo>
                  <a:pt x="545596" y="136285"/>
                </a:lnTo>
                <a:lnTo>
                  <a:pt x="566607" y="175894"/>
                </a:lnTo>
                <a:lnTo>
                  <a:pt x="581215" y="218798"/>
                </a:lnTo>
                <a:lnTo>
                  <a:pt x="588810" y="264404"/>
                </a:lnTo>
                <a:lnTo>
                  <a:pt x="589787" y="288035"/>
                </a:lnTo>
                <a:lnTo>
                  <a:pt x="588810" y="311667"/>
                </a:lnTo>
                <a:lnTo>
                  <a:pt x="581215" y="357273"/>
                </a:lnTo>
                <a:lnTo>
                  <a:pt x="566607" y="400177"/>
                </a:lnTo>
                <a:lnTo>
                  <a:pt x="545596" y="439786"/>
                </a:lnTo>
                <a:lnTo>
                  <a:pt x="518787" y="475510"/>
                </a:lnTo>
                <a:lnTo>
                  <a:pt x="486790" y="506756"/>
                </a:lnTo>
                <a:lnTo>
                  <a:pt x="450213" y="532931"/>
                </a:lnTo>
                <a:lnTo>
                  <a:pt x="409662" y="553444"/>
                </a:lnTo>
                <a:lnTo>
                  <a:pt x="365747" y="567704"/>
                </a:lnTo>
                <a:lnTo>
                  <a:pt x="319074" y="575117"/>
                </a:lnTo>
                <a:lnTo>
                  <a:pt x="294893" y="576071"/>
                </a:lnTo>
                <a:lnTo>
                  <a:pt x="270713" y="575117"/>
                </a:lnTo>
                <a:lnTo>
                  <a:pt x="224040" y="567704"/>
                </a:lnTo>
                <a:lnTo>
                  <a:pt x="180125" y="553444"/>
                </a:lnTo>
                <a:lnTo>
                  <a:pt x="139574" y="532931"/>
                </a:lnTo>
                <a:lnTo>
                  <a:pt x="102997" y="506756"/>
                </a:lnTo>
                <a:lnTo>
                  <a:pt x="71000" y="475510"/>
                </a:lnTo>
                <a:lnTo>
                  <a:pt x="44191" y="439786"/>
                </a:lnTo>
                <a:lnTo>
                  <a:pt x="23180" y="400177"/>
                </a:lnTo>
                <a:lnTo>
                  <a:pt x="8572" y="357273"/>
                </a:lnTo>
                <a:lnTo>
                  <a:pt x="977" y="311667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6217" y="2506218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5" h="576580">
                <a:moveTo>
                  <a:pt x="0" y="288035"/>
                </a:moveTo>
                <a:lnTo>
                  <a:pt x="3860" y="241300"/>
                </a:lnTo>
                <a:lnTo>
                  <a:pt x="15037" y="196971"/>
                </a:lnTo>
                <a:lnTo>
                  <a:pt x="32923" y="155641"/>
                </a:lnTo>
                <a:lnTo>
                  <a:pt x="56909" y="117900"/>
                </a:lnTo>
                <a:lnTo>
                  <a:pt x="86387" y="84341"/>
                </a:lnTo>
                <a:lnTo>
                  <a:pt x="120751" y="55557"/>
                </a:lnTo>
                <a:lnTo>
                  <a:pt x="159391" y="32139"/>
                </a:lnTo>
                <a:lnTo>
                  <a:pt x="201700" y="14678"/>
                </a:lnTo>
                <a:lnTo>
                  <a:pt x="247070" y="3768"/>
                </a:lnTo>
                <a:lnTo>
                  <a:pt x="294893" y="0"/>
                </a:lnTo>
                <a:lnTo>
                  <a:pt x="319074" y="954"/>
                </a:lnTo>
                <a:lnTo>
                  <a:pt x="365747" y="8367"/>
                </a:lnTo>
                <a:lnTo>
                  <a:pt x="409662" y="22627"/>
                </a:lnTo>
                <a:lnTo>
                  <a:pt x="450213" y="43140"/>
                </a:lnTo>
                <a:lnTo>
                  <a:pt x="486790" y="69315"/>
                </a:lnTo>
                <a:lnTo>
                  <a:pt x="518787" y="100561"/>
                </a:lnTo>
                <a:lnTo>
                  <a:pt x="545596" y="136285"/>
                </a:lnTo>
                <a:lnTo>
                  <a:pt x="566607" y="175894"/>
                </a:lnTo>
                <a:lnTo>
                  <a:pt x="581215" y="218798"/>
                </a:lnTo>
                <a:lnTo>
                  <a:pt x="588810" y="264404"/>
                </a:lnTo>
                <a:lnTo>
                  <a:pt x="589787" y="288035"/>
                </a:lnTo>
                <a:lnTo>
                  <a:pt x="588810" y="311667"/>
                </a:lnTo>
                <a:lnTo>
                  <a:pt x="581215" y="357273"/>
                </a:lnTo>
                <a:lnTo>
                  <a:pt x="566607" y="400177"/>
                </a:lnTo>
                <a:lnTo>
                  <a:pt x="545596" y="439786"/>
                </a:lnTo>
                <a:lnTo>
                  <a:pt x="518787" y="475510"/>
                </a:lnTo>
                <a:lnTo>
                  <a:pt x="486790" y="506756"/>
                </a:lnTo>
                <a:lnTo>
                  <a:pt x="450213" y="532931"/>
                </a:lnTo>
                <a:lnTo>
                  <a:pt x="409662" y="553444"/>
                </a:lnTo>
                <a:lnTo>
                  <a:pt x="365747" y="567704"/>
                </a:lnTo>
                <a:lnTo>
                  <a:pt x="319074" y="575117"/>
                </a:lnTo>
                <a:lnTo>
                  <a:pt x="294893" y="576071"/>
                </a:lnTo>
                <a:lnTo>
                  <a:pt x="270713" y="575117"/>
                </a:lnTo>
                <a:lnTo>
                  <a:pt x="224040" y="567704"/>
                </a:lnTo>
                <a:lnTo>
                  <a:pt x="180125" y="553444"/>
                </a:lnTo>
                <a:lnTo>
                  <a:pt x="139574" y="532931"/>
                </a:lnTo>
                <a:lnTo>
                  <a:pt x="102997" y="506756"/>
                </a:lnTo>
                <a:lnTo>
                  <a:pt x="71000" y="475510"/>
                </a:lnTo>
                <a:lnTo>
                  <a:pt x="44191" y="439786"/>
                </a:lnTo>
                <a:lnTo>
                  <a:pt x="23180" y="400177"/>
                </a:lnTo>
                <a:lnTo>
                  <a:pt x="8572" y="357273"/>
                </a:lnTo>
                <a:lnTo>
                  <a:pt x="977" y="311667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961" y="2801874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8517" y="3908297"/>
            <a:ext cx="589915" cy="576580"/>
          </a:xfrm>
          <a:custGeom>
            <a:avLst/>
            <a:gdLst/>
            <a:ahLst/>
            <a:cxnLst/>
            <a:rect l="l" t="t" r="r" b="b"/>
            <a:pathLst>
              <a:path w="589914" h="576579">
                <a:moveTo>
                  <a:pt x="0" y="288035"/>
                </a:moveTo>
                <a:lnTo>
                  <a:pt x="3860" y="241303"/>
                </a:lnTo>
                <a:lnTo>
                  <a:pt x="15038" y="196975"/>
                </a:lnTo>
                <a:lnTo>
                  <a:pt x="32924" y="155645"/>
                </a:lnTo>
                <a:lnTo>
                  <a:pt x="56911" y="117904"/>
                </a:lnTo>
                <a:lnTo>
                  <a:pt x="86390" y="84345"/>
                </a:lnTo>
                <a:lnTo>
                  <a:pt x="120753" y="55560"/>
                </a:lnTo>
                <a:lnTo>
                  <a:pt x="159394" y="32140"/>
                </a:lnTo>
                <a:lnTo>
                  <a:pt x="201702" y="14679"/>
                </a:lnTo>
                <a:lnTo>
                  <a:pt x="247072" y="3768"/>
                </a:lnTo>
                <a:lnTo>
                  <a:pt x="294893" y="0"/>
                </a:lnTo>
                <a:lnTo>
                  <a:pt x="319073" y="954"/>
                </a:lnTo>
                <a:lnTo>
                  <a:pt x="365745" y="8368"/>
                </a:lnTo>
                <a:lnTo>
                  <a:pt x="409660" y="22628"/>
                </a:lnTo>
                <a:lnTo>
                  <a:pt x="450210" y="43142"/>
                </a:lnTo>
                <a:lnTo>
                  <a:pt x="486788" y="69319"/>
                </a:lnTo>
                <a:lnTo>
                  <a:pt x="518785" y="100565"/>
                </a:lnTo>
                <a:lnTo>
                  <a:pt x="545594" y="136289"/>
                </a:lnTo>
                <a:lnTo>
                  <a:pt x="566607" y="175898"/>
                </a:lnTo>
                <a:lnTo>
                  <a:pt x="581214" y="218801"/>
                </a:lnTo>
                <a:lnTo>
                  <a:pt x="588810" y="264405"/>
                </a:lnTo>
                <a:lnTo>
                  <a:pt x="589787" y="288035"/>
                </a:lnTo>
                <a:lnTo>
                  <a:pt x="588810" y="311666"/>
                </a:lnTo>
                <a:lnTo>
                  <a:pt x="581214" y="357270"/>
                </a:lnTo>
                <a:lnTo>
                  <a:pt x="566607" y="400173"/>
                </a:lnTo>
                <a:lnTo>
                  <a:pt x="545594" y="439782"/>
                </a:lnTo>
                <a:lnTo>
                  <a:pt x="518785" y="475506"/>
                </a:lnTo>
                <a:lnTo>
                  <a:pt x="486788" y="506752"/>
                </a:lnTo>
                <a:lnTo>
                  <a:pt x="450210" y="532929"/>
                </a:lnTo>
                <a:lnTo>
                  <a:pt x="409660" y="553443"/>
                </a:lnTo>
                <a:lnTo>
                  <a:pt x="365745" y="567703"/>
                </a:lnTo>
                <a:lnTo>
                  <a:pt x="319073" y="575117"/>
                </a:lnTo>
                <a:lnTo>
                  <a:pt x="294893" y="576071"/>
                </a:lnTo>
                <a:lnTo>
                  <a:pt x="270714" y="575117"/>
                </a:lnTo>
                <a:lnTo>
                  <a:pt x="224042" y="567703"/>
                </a:lnTo>
                <a:lnTo>
                  <a:pt x="180127" y="553443"/>
                </a:lnTo>
                <a:lnTo>
                  <a:pt x="139577" y="532929"/>
                </a:lnTo>
                <a:lnTo>
                  <a:pt x="102999" y="506752"/>
                </a:lnTo>
                <a:lnTo>
                  <a:pt x="71002" y="475506"/>
                </a:lnTo>
                <a:lnTo>
                  <a:pt x="44193" y="439782"/>
                </a:lnTo>
                <a:lnTo>
                  <a:pt x="23180" y="400173"/>
                </a:lnTo>
                <a:lnTo>
                  <a:pt x="8573" y="357270"/>
                </a:lnTo>
                <a:lnTo>
                  <a:pt x="977" y="311666"/>
                </a:lnTo>
                <a:lnTo>
                  <a:pt x="0" y="288035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4841" y="3059430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771"/>
                </a:lnTo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6170" y="3070098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771"/>
                </a:lnTo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3433" y="2945130"/>
            <a:ext cx="1024255" cy="1028700"/>
          </a:xfrm>
          <a:custGeom>
            <a:avLst/>
            <a:gdLst/>
            <a:ahLst/>
            <a:cxnLst/>
            <a:rect l="l" t="t" r="r" b="b"/>
            <a:pathLst>
              <a:path w="1024254" h="1028700">
                <a:moveTo>
                  <a:pt x="0" y="1028699"/>
                </a:moveTo>
                <a:lnTo>
                  <a:pt x="1024127" y="0"/>
                </a:lnTo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79499" y="2166715"/>
            <a:ext cx="18415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0828" y="2175864"/>
            <a:ext cx="18732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0828" y="4038824"/>
            <a:ext cx="25527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2158" y="4017878"/>
            <a:ext cx="20193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9136" y="4027775"/>
            <a:ext cx="21590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7204" y="2185896"/>
            <a:ext cx="17780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18915" y="2195421"/>
            <a:ext cx="196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4546" y="4038824"/>
            <a:ext cx="19240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1377" y="5517077"/>
            <a:ext cx="10541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BF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204" dirty="0">
                <a:latin typeface="Times New Roman"/>
                <a:cs typeface="Times New Roman"/>
              </a:rPr>
              <a:t>T</a:t>
            </a:r>
            <a:r>
              <a:rPr sz="2400" b="1" spc="-65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855">
              <a:lnSpc>
                <a:spcPts val="5260"/>
              </a:lnSpc>
            </a:pPr>
            <a:r>
              <a:rPr spc="-5" dirty="0"/>
              <a:t>Analysis</a:t>
            </a:r>
            <a:r>
              <a:rPr spc="-15" dirty="0"/>
              <a:t> </a:t>
            </a:r>
            <a:r>
              <a:rPr dirty="0"/>
              <a:t>of 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125774"/>
            <a:ext cx="8812530" cy="485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Initializatio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takes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i="1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12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raver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ts val="2590"/>
              </a:lnSpc>
              <a:spcBef>
                <a:spcPts val="345"/>
              </a:spcBef>
            </a:pPr>
            <a:r>
              <a:rPr sz="2400" dirty="0">
                <a:latin typeface="Times New Roman"/>
                <a:cs typeface="Times New Roman"/>
              </a:rPr>
              <a:t>»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li</a:t>
            </a:r>
            <a:r>
              <a:rPr sz="2400" spc="-3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verte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enqueued and dequeued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ost </a:t>
            </a:r>
            <a:r>
              <a:rPr sz="2400" spc="-15" dirty="0">
                <a:latin typeface="Times New Roman"/>
                <a:cs typeface="Times New Roman"/>
              </a:rPr>
              <a:t>once,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take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i="1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(1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i="1" dirty="0">
                <a:latin typeface="Times New Roman"/>
                <a:cs typeface="Times New Roman"/>
              </a:rPr>
              <a:t>. 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total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queuing</a:t>
            </a:r>
            <a:r>
              <a:rPr sz="2400" spc="-10" dirty="0">
                <a:latin typeface="Times New Roman"/>
                <a:cs typeface="Times New Roman"/>
              </a:rPr>
              <a:t> is </a:t>
            </a:r>
            <a:r>
              <a:rPr sz="2400" i="1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655"/>
              </a:lnSpc>
              <a:tabLst>
                <a:tab pos="756285" algn="l"/>
                <a:tab pos="794194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adja</a:t>
            </a:r>
            <a:r>
              <a:rPr sz="2400" spc="-15" dirty="0">
                <a:latin typeface="Times New Roman"/>
                <a:cs typeface="Times New Roman"/>
              </a:rPr>
              <a:t>cency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tex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canned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ost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once.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90"/>
              </a:lnSpc>
            </a:pP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lengths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adjacency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500" i="1" spc="-80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41275" indent="-342900">
              <a:lnSpc>
                <a:spcPts val="3020"/>
              </a:lnSpc>
              <a:spcBef>
                <a:spcPts val="360"/>
              </a:spcBef>
              <a:buFont typeface="Wingdings"/>
              <a:buChar char=""/>
              <a:tabLst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40" dirty="0">
                <a:latin typeface="Times New Roman"/>
                <a:cs typeface="Times New Roman"/>
              </a:rPr>
              <a:t>mm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up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ertices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=&gt;</a:t>
            </a:r>
            <a:r>
              <a:rPr sz="2800" spc="-10" dirty="0">
                <a:latin typeface="Times New Roman"/>
                <a:cs typeface="Times New Roman"/>
              </a:rPr>
              <a:t> total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ru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nin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BFS</a:t>
            </a:r>
            <a:r>
              <a:rPr sz="2800" spc="-10" dirty="0">
                <a:latin typeface="Times New Roman"/>
                <a:cs typeface="Times New Roman"/>
              </a:rPr>
              <a:t> 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V+</a:t>
            </a:r>
            <a:r>
              <a:rPr sz="2800" i="1" spc="-3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siz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adjac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ncy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st rep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esentation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gra</a:t>
            </a:r>
            <a:r>
              <a:rPr sz="2800" spc="-1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h.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32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solidFill>
                  <a:srgbClr val="CC3200"/>
                </a:solidFill>
                <a:latin typeface="Times New Roman"/>
                <a:cs typeface="Times New Roman"/>
              </a:rPr>
              <a:t>Co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rectness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B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DFS.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70"/>
              </a:lnSpc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14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do f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algo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>
              <a:lnSpc>
                <a:spcPts val="5260"/>
              </a:lnSpc>
            </a:pPr>
            <a:r>
              <a:rPr dirty="0"/>
              <a:t>Breadt</a:t>
            </a:r>
            <a:r>
              <a:rPr spc="5" dirty="0"/>
              <a:t>h</a:t>
            </a:r>
            <a:r>
              <a:rPr spc="-5" dirty="0"/>
              <a:t>-</a:t>
            </a:r>
            <a:r>
              <a:rPr dirty="0"/>
              <a:t>first</a:t>
            </a:r>
            <a:r>
              <a:rPr spc="-125" dirty="0"/>
              <a:t> </a:t>
            </a:r>
            <a:r>
              <a:rPr spc="-160" dirty="0"/>
              <a:t>T</a:t>
            </a:r>
            <a:r>
              <a:rPr dirty="0"/>
              <a:t>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47" y="1092246"/>
            <a:ext cx="8108950" cy="485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3825" indent="-342900">
              <a:lnSpc>
                <a:spcPct val="100000"/>
              </a:lnSpc>
              <a:buFont typeface="Wingdings"/>
              <a:buChar char=""/>
              <a:tabLst>
                <a:tab pos="356235" algn="l"/>
              </a:tabLst>
            </a:pPr>
            <a:r>
              <a:rPr sz="2800" spc="-25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raph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(</a:t>
            </a:r>
            <a:r>
              <a:rPr sz="2800" i="1" spc="-385" dirty="0">
                <a:latin typeface="Times New Roman"/>
                <a:cs typeface="Times New Roman"/>
              </a:rPr>
              <a:t>V</a:t>
            </a:r>
            <a:r>
              <a:rPr sz="2800" i="1" spc="-10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rce </a:t>
            </a:r>
            <a:r>
              <a:rPr sz="2800" i="1" spc="-15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t</a:t>
            </a:r>
            <a:r>
              <a:rPr sz="2800" spc="-15" dirty="0">
                <a:latin typeface="Times New Roman"/>
                <a:cs typeface="Times New Roman"/>
              </a:rPr>
              <a:t>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b="1" spc="-6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ede</a:t>
            </a:r>
            <a:r>
              <a:rPr sz="2800" b="1" spc="-30" dirty="0">
                <a:solidFill>
                  <a:srgbClr val="CC3200"/>
                </a:solidFill>
                <a:latin typeface="Times New Roman"/>
                <a:cs typeface="Times New Roman"/>
              </a:rPr>
              <a:t>c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essor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b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raph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G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337" baseline="-19943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(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-22" baseline="-19943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E</a:t>
            </a:r>
            <a:r>
              <a:rPr sz="2925" i="1" spc="-97" baseline="-19943" dirty="0">
                <a:latin typeface="Symbol"/>
                <a:cs typeface="Symbol"/>
              </a:rPr>
              <a:t>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where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  <a:tabLst>
                <a:tab pos="8324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r>
              <a:rPr sz="2475" i="1" spc="-30" baseline="-20202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={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500" i="1" spc="-70" dirty="0">
                <a:latin typeface="Symbol"/>
                <a:cs typeface="Symbol"/>
              </a:rPr>
              <a:t>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}</a:t>
            </a:r>
            <a:r>
              <a:rPr sz="2400" spc="-819" dirty="0">
                <a:latin typeface="Lucida Sans"/>
                <a:cs typeface="Lucida Sans"/>
              </a:rPr>
              <a:t></a:t>
            </a:r>
            <a:r>
              <a:rPr sz="2400" spc="-15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30"/>
              </a:spcBef>
              <a:tabLst>
                <a:tab pos="8324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r>
              <a:rPr sz="2475" i="1" spc="-30" baseline="-20202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={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25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spc="-15" dirty="0">
                <a:latin typeface="Times New Roman"/>
                <a:cs typeface="Times New Roman"/>
              </a:rPr>
              <a:t>E </a:t>
            </a:r>
            <a:r>
              <a:rPr sz="2400" spc="-10" dirty="0">
                <a:latin typeface="Times New Roman"/>
                <a:cs typeface="Times New Roman"/>
              </a:rPr>
              <a:t>: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r>
              <a:rPr sz="2475" i="1" baseline="-20202" dirty="0">
                <a:latin typeface="Times New Roman"/>
                <a:cs typeface="Times New Roman"/>
              </a:rPr>
              <a:t> </a:t>
            </a:r>
            <a:r>
              <a:rPr sz="2475" i="1" spc="-52" baseline="-20202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-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}}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Wingdings"/>
              <a:buChar char=""/>
              <a:tabLst>
                <a:tab pos="356235" algn="l"/>
              </a:tabLst>
            </a:pP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redec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raph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G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315" baseline="-19943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b</a:t>
            </a:r>
            <a:r>
              <a:rPr sz="2800" b="1" spc="-6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ead</a:t>
            </a: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-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first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800" b="1" spc="-6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if: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8324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r>
              <a:rPr sz="2475" i="1" baseline="-20202" dirty="0">
                <a:latin typeface="Times New Roman"/>
                <a:cs typeface="Times New Roman"/>
              </a:rPr>
              <a:t> </a:t>
            </a:r>
            <a:r>
              <a:rPr sz="2475" i="1" spc="-52" baseline="-20202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</a:t>
            </a:r>
            <a:r>
              <a:rPr sz="2400" spc="-5" dirty="0">
                <a:latin typeface="Times New Roman"/>
                <a:cs typeface="Times New Roman"/>
              </a:rPr>
              <a:t>ist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</a:t>
            </a:r>
            <a:r>
              <a:rPr sz="2400" spc="-15" dirty="0">
                <a:latin typeface="Times New Roman"/>
                <a:cs typeface="Times New Roman"/>
              </a:rPr>
              <a:t>chab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75"/>
              </a:lnSpc>
              <a:spcBef>
                <a:spcPts val="585"/>
              </a:spcBef>
              <a:tabLst>
                <a:tab pos="832485" algn="l"/>
              </a:tabLst>
            </a:pPr>
            <a:r>
              <a:rPr sz="2400" dirty="0">
                <a:latin typeface="Times New Roman"/>
                <a:cs typeface="Times New Roman"/>
              </a:rPr>
              <a:t>»	for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r>
              <a:rPr sz="2475" i="1" spc="-30" baseline="-2020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unique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G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endParaRPr sz="2475" baseline="-20202">
              <a:latin typeface="Symbol"/>
              <a:cs typeface="Symbol"/>
            </a:endParaRPr>
          </a:p>
          <a:p>
            <a:pPr marL="756285">
              <a:lnSpc>
                <a:spcPts val="2875"/>
              </a:lnSpc>
            </a:pP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shor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Wingdings"/>
              <a:buChar char=""/>
              <a:tabLst>
                <a:tab pos="356235" algn="l"/>
              </a:tabLst>
            </a:pP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ed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315" baseline="-19943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called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800" b="1" spc="-6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ee 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ed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Times New Roman"/>
                <a:cs typeface="Times New Roman"/>
              </a:rPr>
              <a:t>|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-7" baseline="-19943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|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-7" baseline="-19943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|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-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4860">
              <a:lnSpc>
                <a:spcPts val="5260"/>
              </a:lnSpc>
            </a:pPr>
            <a:r>
              <a:rPr spc="-5" dirty="0"/>
              <a:t>Dept</a:t>
            </a:r>
            <a:r>
              <a:rPr spc="10" dirty="0"/>
              <a:t>h</a:t>
            </a:r>
            <a:r>
              <a:rPr spc="-5" dirty="0"/>
              <a:t>-</a:t>
            </a:r>
            <a:r>
              <a:rPr dirty="0"/>
              <a:t>first</a:t>
            </a:r>
            <a:r>
              <a:rPr spc="-40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41" y="1168446"/>
            <a:ext cx="8030845" cy="496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6235" algn="l"/>
              </a:tabLst>
            </a:pPr>
            <a:r>
              <a:rPr sz="2800" spc="-15" dirty="0">
                <a:latin typeface="Times New Roman"/>
                <a:cs typeface="Times New Roman"/>
              </a:rPr>
              <a:t>Exp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edges o</a:t>
            </a:r>
            <a:r>
              <a:rPr sz="2800" spc="-10" dirty="0">
                <a:latin typeface="Times New Roman"/>
                <a:cs typeface="Times New Roman"/>
              </a:rPr>
              <a:t>ut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rec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sco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ered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vertex 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762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"/>
              <a:tabLst>
                <a:tab pos="356235" algn="l"/>
              </a:tabLst>
            </a:pPr>
            <a:r>
              <a:rPr sz="2800" spc="-20" dirty="0">
                <a:latin typeface="Times New Roman"/>
                <a:cs typeface="Times New Roman"/>
              </a:rPr>
              <a:t>When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</a:t>
            </a:r>
            <a:r>
              <a:rPr sz="2800" spc="-15" dirty="0">
                <a:latin typeface="Times New Roman"/>
                <a:cs typeface="Times New Roman"/>
              </a:rPr>
              <a:t> edges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v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have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been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plo</a:t>
            </a:r>
            <a:r>
              <a:rPr sz="2800" spc="-15" dirty="0">
                <a:latin typeface="Times New Roman"/>
                <a:cs typeface="Times New Roman"/>
              </a:rPr>
              <a:t>red, backt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exp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ed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leaving</a:t>
            </a:r>
            <a:r>
              <a:rPr sz="2800" spc="-10" dirty="0">
                <a:latin typeface="Times New Roman"/>
                <a:cs typeface="Times New Roman"/>
              </a:rPr>
              <a:t> 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vertex</a:t>
            </a:r>
            <a:r>
              <a:rPr sz="2800" spc="-10" dirty="0">
                <a:latin typeface="Times New Roman"/>
                <a:cs typeface="Times New Roman"/>
              </a:rPr>
              <a:t> f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om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whic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v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wa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isco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i="1" spc="-114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ede</a:t>
            </a:r>
            <a:r>
              <a:rPr sz="2800" i="1" spc="-30" dirty="0">
                <a:solidFill>
                  <a:srgbClr val="CC3200"/>
                </a:solidFill>
                <a:latin typeface="Times New Roman"/>
                <a:cs typeface="Times New Roman"/>
              </a:rPr>
              <a:t>c</a:t>
            </a:r>
            <a:r>
              <a:rPr sz="28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esso</a:t>
            </a:r>
            <a:r>
              <a:rPr sz="2800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"/>
              <a:tabLst>
                <a:tab pos="356235" algn="l"/>
              </a:tabLst>
            </a:pP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“Se</a:t>
            </a:r>
            <a:r>
              <a:rPr sz="2800" spc="-30" dirty="0">
                <a:solidFill>
                  <a:srgbClr val="0032CC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rch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as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deep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32CC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o</a:t>
            </a: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solidFill>
                  <a:srgbClr val="0032CC"/>
                </a:solidFill>
                <a:latin typeface="Times New Roman"/>
                <a:cs typeface="Times New Roman"/>
              </a:rPr>
              <a:t>sib</a:t>
            </a:r>
            <a:r>
              <a:rPr sz="2800" spc="-15" dirty="0">
                <a:solidFill>
                  <a:srgbClr val="0032CC"/>
                </a:solidFill>
                <a:latin typeface="Times New Roman"/>
                <a:cs typeface="Times New Roman"/>
              </a:rPr>
              <a:t>le</a:t>
            </a:r>
            <a:r>
              <a:rPr sz="2800" spc="-3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32CC"/>
                </a:solidFill>
                <a:latin typeface="Times New Roman"/>
                <a:cs typeface="Times New Roman"/>
              </a:rPr>
              <a:t>fi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0032CC"/>
                </a:solidFill>
                <a:latin typeface="Times New Roman"/>
                <a:cs typeface="Times New Roman"/>
              </a:rPr>
              <a:t>st.”</a:t>
            </a:r>
            <a:endParaRPr sz="2800">
              <a:latin typeface="Times New Roman"/>
              <a:cs typeface="Times New Roman"/>
            </a:endParaRPr>
          </a:p>
          <a:p>
            <a:pPr marL="355600" marR="45720" indent="-342900">
              <a:lnSpc>
                <a:spcPct val="100000"/>
              </a:lnSpc>
              <a:spcBef>
                <a:spcPts val="670"/>
              </a:spcBef>
              <a:buFont typeface="Wingdings"/>
              <a:buChar char=""/>
              <a:tabLst>
                <a:tab pos="356235" algn="l"/>
              </a:tabLst>
            </a:pPr>
            <a:r>
              <a:rPr sz="2800" spc="-20" dirty="0">
                <a:latin typeface="Times New Roman"/>
                <a:cs typeface="Times New Roman"/>
              </a:rPr>
              <a:t>Con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ue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ntil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ertices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rea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hab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f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igin</a:t>
            </a:r>
            <a:r>
              <a:rPr sz="2800" spc="-15" dirty="0">
                <a:latin typeface="Times New Roman"/>
                <a:cs typeface="Times New Roman"/>
              </a:rPr>
              <a:t>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ce 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covered.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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If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any u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sco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ain,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20" dirty="0">
                <a:latin typeface="Times New Roman"/>
                <a:cs typeface="Times New Roman"/>
              </a:rPr>
              <a:t>em</a:t>
            </a:r>
            <a:r>
              <a:rPr sz="2800" spc="-10" dirty="0">
                <a:latin typeface="Times New Roman"/>
                <a:cs typeface="Times New Roman"/>
              </a:rPr>
              <a:t> 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ch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se</a:t>
            </a:r>
            <a:r>
              <a:rPr sz="2800" spc="-15" dirty="0">
                <a:latin typeface="Times New Roman"/>
                <a:cs typeface="Times New Roman"/>
              </a:rPr>
              <a:t>n 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new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ce 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se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rch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15" dirty="0">
                <a:latin typeface="Times New Roman"/>
                <a:cs typeface="Times New Roman"/>
              </a:rPr>
              <a:t>repeated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fro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 th</a:t>
            </a:r>
            <a:r>
              <a:rPr sz="2800" spc="-15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s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1305">
              <a:lnSpc>
                <a:spcPts val="5260"/>
              </a:lnSpc>
            </a:pPr>
            <a:r>
              <a:rPr spc="-5" dirty="0"/>
              <a:t>Dept</a:t>
            </a:r>
            <a:r>
              <a:rPr spc="10" dirty="0"/>
              <a:t>h</a:t>
            </a:r>
            <a:r>
              <a:rPr spc="-5" dirty="0"/>
              <a:t>-</a:t>
            </a:r>
            <a:r>
              <a:rPr dirty="0"/>
              <a:t>first</a:t>
            </a:r>
            <a:r>
              <a:rPr spc="-40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79611"/>
            <a:ext cx="8275320" cy="380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8935" indent="-342900">
              <a:lnSpc>
                <a:spcPts val="3320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2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t:</a:t>
            </a:r>
            <a:r>
              <a:rPr sz="2800" b="1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Gulim"/>
                <a:cs typeface="Gulim"/>
              </a:rPr>
              <a:t>=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irected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irected.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vertex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gi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en!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20" dirty="0">
                <a:solidFill>
                  <a:srgbClr val="CC3200"/>
                </a:solidFill>
                <a:latin typeface="Times New Roman"/>
                <a:cs typeface="Times New Roman"/>
              </a:rPr>
              <a:t>Out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t: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8324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2CC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0032CC"/>
                </a:solidFill>
                <a:latin typeface="Times New Roman"/>
                <a:cs typeface="Times New Roman"/>
              </a:rPr>
              <a:t>i</a:t>
            </a:r>
            <a:r>
              <a:rPr sz="2400" b="1" spc="-20" dirty="0">
                <a:solidFill>
                  <a:srgbClr val="0032CC"/>
                </a:solidFill>
                <a:latin typeface="Times New Roman"/>
                <a:cs typeface="Times New Roman"/>
              </a:rPr>
              <a:t>m</a:t>
            </a:r>
            <a:r>
              <a:rPr sz="2400" b="1" spc="-10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032CC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0032CC"/>
                </a:solidFill>
                <a:latin typeface="Times New Roman"/>
                <a:cs typeface="Times New Roman"/>
              </a:rPr>
              <a:t>tamps</a:t>
            </a:r>
            <a:r>
              <a:rPr sz="2400" b="1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on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each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verte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ege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1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5" dirty="0">
                <a:latin typeface="Times New Roman"/>
                <a:cs typeface="Times New Roman"/>
              </a:rPr>
              <a:t>V|.</a:t>
            </a:r>
            <a:endParaRPr sz="2400">
              <a:latin typeface="Times New Roman"/>
              <a:cs typeface="Times New Roman"/>
            </a:endParaRPr>
          </a:p>
          <a:p>
            <a:pPr marL="1099185" lvl="1" indent="-228600">
              <a:lnSpc>
                <a:spcPct val="100000"/>
              </a:lnSpc>
              <a:spcBef>
                <a:spcPts val="520"/>
              </a:spcBef>
              <a:buFont typeface="Times New Roman"/>
              <a:buChar char="•"/>
              <a:tabLst>
                <a:tab pos="109982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ulim"/>
                <a:cs typeface="Gulim"/>
              </a:rPr>
              <a:t>=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discovery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</a:t>
            </a:r>
            <a:r>
              <a:rPr sz="2000" b="1" i="1" spc="-10" dirty="0">
                <a:latin typeface="Times New Roman"/>
                <a:cs typeface="Times New Roman"/>
              </a:rPr>
              <a:t>i</a:t>
            </a:r>
            <a:r>
              <a:rPr sz="2000" b="1" i="1" dirty="0">
                <a:latin typeface="Times New Roman"/>
                <a:cs typeface="Times New Roman"/>
              </a:rPr>
              <a:t>me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tur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099185" lvl="1" indent="-2286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1099820" algn="l"/>
              </a:tabLst>
            </a:pPr>
            <a:r>
              <a:rPr sz="2000" i="1" dirty="0">
                <a:latin typeface="Times New Roman"/>
                <a:cs typeface="Times New Roman"/>
              </a:rPr>
              <a:t>f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ulim"/>
                <a:cs typeface="Gulim"/>
              </a:rPr>
              <a:t>=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fin</a:t>
            </a:r>
            <a:r>
              <a:rPr sz="2000" b="1" i="1" spc="-10" dirty="0">
                <a:latin typeface="Times New Roman"/>
                <a:cs typeface="Times New Roman"/>
              </a:rPr>
              <a:t>i</a:t>
            </a:r>
            <a:r>
              <a:rPr sz="2000" b="1" i="1" spc="-5" dirty="0">
                <a:latin typeface="Times New Roman"/>
                <a:cs typeface="Times New Roman"/>
              </a:rPr>
              <a:t>shin</a:t>
            </a:r>
            <a:r>
              <a:rPr sz="2000" b="1" i="1" dirty="0">
                <a:latin typeface="Times New Roman"/>
                <a:cs typeface="Times New Roman"/>
              </a:rPr>
              <a:t>g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</a:t>
            </a:r>
            <a:r>
              <a:rPr sz="2000" b="1" i="1" spc="-15" dirty="0">
                <a:latin typeface="Times New Roman"/>
                <a:cs typeface="Times New Roman"/>
              </a:rPr>
              <a:t>i</a:t>
            </a:r>
            <a:r>
              <a:rPr sz="2000" b="1" i="1" dirty="0">
                <a:latin typeface="Times New Roman"/>
                <a:cs typeface="Times New Roman"/>
              </a:rPr>
              <a:t>me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tur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bla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k)</a:t>
            </a:r>
            <a:endParaRPr sz="20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2870"/>
              </a:lnSpc>
              <a:spcBef>
                <a:spcPts val="65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5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</a:t>
            </a:r>
            <a:r>
              <a:rPr sz="2400" spc="-15" dirty="0">
                <a:latin typeface="Times New Roman"/>
                <a:cs typeface="Times New Roman"/>
              </a:rPr>
              <a:t>dece</a:t>
            </a:r>
            <a:r>
              <a:rPr sz="2400" spc="-5" dirty="0">
                <a:latin typeface="Times New Roman"/>
                <a:cs typeface="Times New Roman"/>
              </a:rPr>
              <a:t>sso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=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suc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disc</a:t>
            </a:r>
            <a:r>
              <a:rPr sz="2400" spc="-15" dirty="0">
                <a:latin typeface="Times New Roman"/>
                <a:cs typeface="Times New Roman"/>
              </a:rPr>
              <a:t>ove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dur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sca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spc="-13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</a:t>
            </a:r>
            <a:r>
              <a:rPr sz="2400" spc="5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Use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sa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col</a:t>
            </a:r>
            <a:r>
              <a:rPr sz="2800" spc="-10" dirty="0">
                <a:latin typeface="Times New Roman"/>
                <a:cs typeface="Times New Roman"/>
              </a:rPr>
              <a:t>ori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sche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</a:t>
            </a:r>
            <a:r>
              <a:rPr sz="2800" spc="-1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 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BFS.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9955">
              <a:lnSpc>
                <a:spcPct val="100000"/>
              </a:lnSpc>
            </a:pPr>
            <a:r>
              <a:rPr spc="-5" dirty="0"/>
              <a:t>Pseud</a:t>
            </a:r>
            <a:r>
              <a:rPr spc="15" dirty="0"/>
              <a:t>o</a:t>
            </a:r>
            <a:r>
              <a:rPr spc="-5" dirty="0"/>
              <a:t>-</a:t>
            </a:r>
            <a:r>
              <a:rPr dirty="0"/>
              <a:t>co</a:t>
            </a:r>
            <a:r>
              <a:rPr spc="-15" dirty="0"/>
              <a:t>d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1136903"/>
            <a:ext cx="3593591" cy="3136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115" y="1110996"/>
            <a:ext cx="3448812" cy="3096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1066800"/>
            <a:ext cx="3581400" cy="3124200"/>
          </a:xfrm>
          <a:custGeom>
            <a:avLst/>
            <a:gdLst/>
            <a:ahLst/>
            <a:cxnLst/>
            <a:rect l="l" t="t" r="r" b="b"/>
            <a:pathLst>
              <a:path w="3581400" h="3124200">
                <a:moveTo>
                  <a:pt x="0" y="3124199"/>
                </a:moveTo>
                <a:lnTo>
                  <a:pt x="3581399" y="3124199"/>
                </a:lnTo>
                <a:lnTo>
                  <a:pt x="3581399" y="0"/>
                </a:lnTo>
                <a:lnTo>
                  <a:pt x="0" y="0"/>
                </a:lnTo>
                <a:lnTo>
                  <a:pt x="0" y="31241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066800"/>
            <a:ext cx="3581400" cy="3124200"/>
          </a:xfrm>
          <a:custGeom>
            <a:avLst/>
            <a:gdLst/>
            <a:ahLst/>
            <a:cxnLst/>
            <a:rect l="l" t="t" r="r" b="b"/>
            <a:pathLst>
              <a:path w="3581400" h="3124200">
                <a:moveTo>
                  <a:pt x="0" y="3124199"/>
                </a:moveTo>
                <a:lnTo>
                  <a:pt x="3581399" y="3124199"/>
                </a:lnTo>
                <a:lnTo>
                  <a:pt x="3581399" y="0"/>
                </a:lnTo>
                <a:lnTo>
                  <a:pt x="0" y="0"/>
                </a:lnTo>
                <a:lnTo>
                  <a:pt x="0" y="3124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440" y="1153718"/>
            <a:ext cx="2875915" cy="2085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u="heavy" spc="-5" dirty="0">
                <a:latin typeface="Times New Roman"/>
                <a:cs typeface="Times New Roman"/>
              </a:rPr>
              <a:t>DF</a:t>
            </a:r>
            <a:r>
              <a:rPr sz="2000" b="1" u="heavy" dirty="0">
                <a:latin typeface="Times New Roman"/>
                <a:cs typeface="Times New Roman"/>
              </a:rPr>
              <a:t>S</a:t>
            </a:r>
            <a:r>
              <a:rPr sz="2000" b="1" u="heavy" spc="5" dirty="0">
                <a:latin typeface="Times New Roman"/>
                <a:cs typeface="Times New Roman"/>
              </a:rPr>
              <a:t>(</a:t>
            </a:r>
            <a:r>
              <a:rPr sz="2000" b="1" i="1" u="heavy" dirty="0">
                <a:latin typeface="Times New Roman"/>
                <a:cs typeface="Times New Roman"/>
              </a:rPr>
              <a:t>G</a:t>
            </a:r>
            <a:r>
              <a:rPr sz="2000" b="1" u="heavy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18135" indent="-318135">
              <a:lnSpc>
                <a:spcPct val="100000"/>
              </a:lnSpc>
              <a:spcBef>
                <a:spcPts val="390"/>
              </a:spcBef>
              <a:buFont typeface="Times New Roman"/>
              <a:buAutoNum type="arabicPeriod"/>
              <a:tabLst>
                <a:tab pos="318770" algn="l"/>
              </a:tabLst>
            </a:pP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i="1" spc="-75" dirty="0">
                <a:latin typeface="Symbol"/>
                <a:cs typeface="Symbol"/>
              </a:rPr>
              <a:t></a:t>
            </a:r>
            <a:r>
              <a:rPr sz="21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635635" indent="-635635">
              <a:lnSpc>
                <a:spcPct val="100000"/>
              </a:lnSpc>
              <a:spcBef>
                <a:spcPts val="459"/>
              </a:spcBef>
              <a:buFont typeface="Times New Roman"/>
              <a:buAutoNum type="arabicPeriod"/>
              <a:tabLst>
                <a:tab pos="636270" algn="l"/>
              </a:tabLst>
            </a:pPr>
            <a:r>
              <a:rPr sz="2000" b="1" dirty="0">
                <a:latin typeface="Times New Roman"/>
                <a:cs typeface="Times New Roman"/>
              </a:rPr>
              <a:t>do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colo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952500" indent="-952500">
              <a:lnSpc>
                <a:spcPct val="100000"/>
              </a:lnSpc>
              <a:spcBef>
                <a:spcPts val="480"/>
              </a:spcBef>
              <a:buFont typeface="Times New Roman"/>
              <a:buAutoNum type="arabicPeriod"/>
              <a:tabLst>
                <a:tab pos="953135" algn="l"/>
              </a:tabLst>
            </a:pPr>
            <a:r>
              <a:rPr sz="2000" dirty="0">
                <a:latin typeface="Symbol"/>
                <a:cs typeface="Symbol"/>
              </a:rPr>
              <a:t>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NIL</a:t>
            </a:r>
            <a:endParaRPr sz="2000">
              <a:latin typeface="Times New Roman"/>
              <a:cs typeface="Times New Roman"/>
            </a:endParaRPr>
          </a:p>
          <a:p>
            <a:pPr marL="318135" indent="-318135">
              <a:lnSpc>
                <a:spcPct val="100000"/>
              </a:lnSpc>
              <a:spcBef>
                <a:spcPts val="480"/>
              </a:spcBef>
              <a:buFont typeface="Times New Roman"/>
              <a:buAutoNum type="arabicPeriod"/>
              <a:tabLst>
                <a:tab pos="318770" algn="l"/>
              </a:tabLst>
            </a:pP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318135" indent="-318135">
              <a:lnSpc>
                <a:spcPts val="2490"/>
              </a:lnSpc>
              <a:spcBef>
                <a:spcPts val="380"/>
              </a:spcBef>
              <a:buFont typeface="Times New Roman"/>
              <a:buAutoNum type="arabicPeriod"/>
              <a:tabLst>
                <a:tab pos="318770" algn="l"/>
              </a:tabLst>
            </a:pP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i="1" spc="-75" dirty="0">
                <a:latin typeface="Symbol"/>
                <a:cs typeface="Symbol"/>
              </a:rPr>
              <a:t></a:t>
            </a:r>
            <a:r>
              <a:rPr sz="21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447" y="3348289"/>
            <a:ext cx="19113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6.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239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7.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749" y="3348289"/>
            <a:ext cx="244475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colo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-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570865">
              <a:lnSpc>
                <a:spcPts val="239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then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FS</a:t>
            </a:r>
            <a:r>
              <a:rPr sz="2000" spc="5" dirty="0">
                <a:latin typeface="Times New Roman"/>
                <a:cs typeface="Times New Roman"/>
              </a:rPr>
              <a:t>-</a:t>
            </a:r>
            <a:r>
              <a:rPr sz="2000" spc="-114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161" y="4648961"/>
            <a:ext cx="3264535" cy="416559"/>
          </a:xfrm>
          <a:prstGeom prst="rect">
            <a:avLst/>
          </a:prstGeom>
          <a:solidFill>
            <a:srgbClr val="FFFFCC"/>
          </a:solidFill>
          <a:ln w="19811">
            <a:solidFill>
              <a:srgbClr val="0032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Use</a:t>
            </a:r>
            <a:r>
              <a:rPr sz="2000" dirty="0">
                <a:latin typeface="Times New Roman"/>
                <a:cs typeface="Times New Roman"/>
              </a:rPr>
              <a:t>s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000" b="1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000" b="1" i="1" dirty="0">
                <a:solidFill>
                  <a:srgbClr val="CC3200"/>
                </a:solidFill>
                <a:latin typeface="Times New Roman"/>
                <a:cs typeface="Times New Roman"/>
              </a:rPr>
              <a:t>m</a:t>
            </a:r>
            <a:r>
              <a:rPr sz="2000" b="1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1103" y="1136903"/>
            <a:ext cx="4812792" cy="443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4715" y="1110996"/>
            <a:ext cx="4898136" cy="4439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1066800"/>
            <a:ext cx="4800600" cy="4419600"/>
          </a:xfrm>
          <a:custGeom>
            <a:avLst/>
            <a:gdLst/>
            <a:ahLst/>
            <a:cxnLst/>
            <a:rect l="l" t="t" r="r" b="b"/>
            <a:pathLst>
              <a:path w="4800600" h="4419600">
                <a:moveTo>
                  <a:pt x="0" y="4419599"/>
                </a:moveTo>
                <a:lnTo>
                  <a:pt x="4800599" y="4419599"/>
                </a:lnTo>
                <a:lnTo>
                  <a:pt x="4800599" y="0"/>
                </a:lnTo>
                <a:lnTo>
                  <a:pt x="0" y="0"/>
                </a:lnTo>
                <a:lnTo>
                  <a:pt x="0" y="44195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1066800"/>
            <a:ext cx="4800600" cy="4419600"/>
          </a:xfrm>
          <a:custGeom>
            <a:avLst/>
            <a:gdLst/>
            <a:ahLst/>
            <a:cxnLst/>
            <a:rect l="l" t="t" r="r" b="b"/>
            <a:pathLst>
              <a:path w="4800600" h="4419600">
                <a:moveTo>
                  <a:pt x="0" y="4419599"/>
                </a:moveTo>
                <a:lnTo>
                  <a:pt x="4800599" y="4419599"/>
                </a:lnTo>
                <a:lnTo>
                  <a:pt x="4800599" y="0"/>
                </a:lnTo>
                <a:lnTo>
                  <a:pt x="0" y="0"/>
                </a:lnTo>
                <a:lnTo>
                  <a:pt x="0" y="44195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83713" y="1153718"/>
            <a:ext cx="13779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sz="2000" b="1" u="heavy" spc="-5" dirty="0">
                <a:latin typeface="Times New Roman"/>
                <a:cs typeface="Times New Roman"/>
              </a:rPr>
              <a:t>DF</a:t>
            </a:r>
            <a:r>
              <a:rPr sz="2000" b="1" u="heavy" spc="5" dirty="0">
                <a:latin typeface="Times New Roman"/>
                <a:cs typeface="Times New Roman"/>
              </a:rPr>
              <a:t>S</a:t>
            </a:r>
            <a:r>
              <a:rPr sz="2000" b="1" u="heavy" dirty="0">
                <a:latin typeface="Times New Roman"/>
                <a:cs typeface="Times New Roman"/>
              </a:rPr>
              <a:t>-</a:t>
            </a:r>
            <a:r>
              <a:rPr sz="2000" b="1" u="heavy" spc="-70" dirty="0">
                <a:latin typeface="Times New Roman"/>
                <a:cs typeface="Times New Roman"/>
              </a:rPr>
              <a:t>V</a:t>
            </a:r>
            <a:r>
              <a:rPr sz="2000" b="1" u="heavy" dirty="0">
                <a:latin typeface="Times New Roman"/>
                <a:cs typeface="Times New Roman"/>
              </a:rPr>
              <a:t>is</a:t>
            </a:r>
            <a:r>
              <a:rPr sz="2000" b="1" u="heavy" spc="-15" dirty="0">
                <a:latin typeface="Times New Roman"/>
                <a:cs typeface="Times New Roman"/>
              </a:rPr>
              <a:t>i</a:t>
            </a:r>
            <a:r>
              <a:rPr sz="2000" b="1" u="heavy" dirty="0">
                <a:latin typeface="Times New Roman"/>
                <a:cs typeface="Times New Roman"/>
              </a:rPr>
              <a:t>t</a:t>
            </a:r>
            <a:r>
              <a:rPr sz="2000" b="1" u="heavy" spc="-5" dirty="0">
                <a:latin typeface="Times New Roman"/>
                <a:cs typeface="Times New Roman"/>
              </a:rPr>
              <a:t>(</a:t>
            </a:r>
            <a:r>
              <a:rPr sz="2000" b="1" i="1" u="heavy" dirty="0">
                <a:latin typeface="Times New Roman"/>
                <a:cs typeface="Times New Roman"/>
              </a:rPr>
              <a:t>u</a:t>
            </a:r>
            <a:r>
              <a:rPr sz="2000" b="1" u="heavy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3705" y="1516937"/>
            <a:ext cx="4465320" cy="379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609600">
              <a:lnSpc>
                <a:spcPts val="2395"/>
              </a:lnSpc>
              <a:buFont typeface="Times New Roman"/>
              <a:buAutoNum type="arabicPeriod"/>
              <a:tabLst>
                <a:tab pos="610235" algn="l"/>
              </a:tabLst>
            </a:pPr>
            <a:r>
              <a:rPr sz="2000" i="1" dirty="0">
                <a:latin typeface="Times New Roman"/>
                <a:cs typeface="Times New Roman"/>
              </a:rPr>
              <a:t>color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</a:t>
            </a:r>
            <a:r>
              <a:rPr sz="2000" spc="-17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 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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hite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609600">
              <a:lnSpc>
                <a:spcPts val="2395"/>
              </a:lnSpc>
            </a:pP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discover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609600" indent="-609600">
              <a:lnSpc>
                <a:spcPct val="100000"/>
              </a:lnSpc>
              <a:spcBef>
                <a:spcPts val="495"/>
              </a:spcBef>
              <a:buFont typeface="Times New Roman"/>
              <a:buAutoNum type="arabicPeriod" startAt="2"/>
              <a:tabLst>
                <a:tab pos="610235" algn="l"/>
              </a:tabLst>
            </a:pP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+ 1</a:t>
            </a:r>
            <a:endParaRPr sz="2000">
              <a:latin typeface="Times New Roman"/>
              <a:cs typeface="Times New Roman"/>
            </a:endParaRPr>
          </a:p>
          <a:p>
            <a:pPr marL="609600" indent="-609600">
              <a:lnSpc>
                <a:spcPct val="100000"/>
              </a:lnSpc>
              <a:spcBef>
                <a:spcPts val="480"/>
              </a:spcBef>
              <a:buFont typeface="Times New Roman"/>
              <a:buAutoNum type="arabicPeriod" startAt="3"/>
              <a:tabLst>
                <a:tab pos="67437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  <a:p>
            <a:pPr marL="673735" indent="-673735">
              <a:lnSpc>
                <a:spcPct val="100000"/>
              </a:lnSpc>
              <a:spcBef>
                <a:spcPts val="480"/>
              </a:spcBef>
              <a:buFont typeface="Times New Roman"/>
              <a:buAutoNum type="arabicPeriod" startAt="3"/>
              <a:tabLst>
                <a:tab pos="674370" algn="l"/>
              </a:tabLst>
            </a:pP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Adj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054735" indent="-1054735">
              <a:lnSpc>
                <a:spcPct val="100000"/>
              </a:lnSpc>
              <a:spcBef>
                <a:spcPts val="465"/>
              </a:spcBef>
              <a:buFont typeface="Times New Roman"/>
              <a:buAutoNum type="arabicPeriod" startAt="3"/>
              <a:tabLst>
                <a:tab pos="1055370" algn="l"/>
              </a:tabLst>
            </a:pPr>
            <a:r>
              <a:rPr sz="2000" b="1" dirty="0">
                <a:latin typeface="Times New Roman"/>
                <a:cs typeface="Times New Roman"/>
              </a:rPr>
              <a:t>do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color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  <a:p>
            <a:pPr marL="1688464" indent="-1688464">
              <a:lnSpc>
                <a:spcPct val="100000"/>
              </a:lnSpc>
              <a:spcBef>
                <a:spcPts val="495"/>
              </a:spcBef>
              <a:buFont typeface="Times New Roman"/>
              <a:buAutoNum type="arabicPeriod" startAt="3"/>
              <a:tabLst>
                <a:tab pos="1689100" algn="l"/>
              </a:tabLst>
            </a:pPr>
            <a:r>
              <a:rPr sz="2000" b="1" dirty="0">
                <a:latin typeface="Times New Roman"/>
                <a:cs typeface="Times New Roman"/>
              </a:rPr>
              <a:t>then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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2260600" indent="-2260600">
              <a:lnSpc>
                <a:spcPct val="100000"/>
              </a:lnSpc>
              <a:spcBef>
                <a:spcPts val="465"/>
              </a:spcBef>
              <a:buFont typeface="Times New Roman"/>
              <a:buAutoNum type="arabicPeriod" startAt="3"/>
              <a:tabLst>
                <a:tab pos="2260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FS-</a:t>
            </a:r>
            <a:r>
              <a:rPr sz="2000" spc="-114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609600" indent="-609600">
              <a:lnSpc>
                <a:spcPts val="2390"/>
              </a:lnSpc>
              <a:spcBef>
                <a:spcPts val="580"/>
              </a:spcBef>
              <a:buFont typeface="Times New Roman"/>
              <a:buAutoNum type="arabicPeriod" startAt="3"/>
              <a:tabLst>
                <a:tab pos="736600" algn="l"/>
                <a:tab pos="3126105" algn="l"/>
              </a:tabLst>
            </a:pPr>
            <a:r>
              <a:rPr sz="2000" i="1" dirty="0">
                <a:latin typeface="Times New Roman"/>
                <a:cs typeface="Times New Roman"/>
              </a:rPr>
              <a:t>color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CK	</a:t>
            </a:r>
            <a:r>
              <a:rPr sz="2000" dirty="0">
                <a:latin typeface="Symbol"/>
                <a:cs typeface="Symbol"/>
              </a:rPr>
              <a:t>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acken 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; 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finished.</a:t>
            </a:r>
            <a:endParaRPr sz="2000">
              <a:latin typeface="Times New Roman"/>
              <a:cs typeface="Times New Roman"/>
            </a:endParaRPr>
          </a:p>
          <a:p>
            <a:pPr marL="735965">
              <a:lnSpc>
                <a:spcPts val="2390"/>
              </a:lnSpc>
              <a:spcBef>
                <a:spcPts val="415"/>
              </a:spcBef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3718" y="5057570"/>
            <a:ext cx="1924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9.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693" y="5534203"/>
            <a:ext cx="25634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dirty="0">
                <a:solidFill>
                  <a:srgbClr val="CC3200"/>
                </a:solidFill>
                <a:latin typeface="Times New Roman"/>
                <a:cs typeface="Times New Roman"/>
              </a:rPr>
              <a:t>Exa</a:t>
            </a:r>
            <a:r>
              <a:rPr sz="2400" u="heavy" spc="-25" dirty="0">
                <a:solidFill>
                  <a:srgbClr val="CC3200"/>
                </a:solidFill>
                <a:latin typeface="Times New Roman"/>
                <a:cs typeface="Times New Roman"/>
              </a:rPr>
              <a:t>m</a:t>
            </a:r>
            <a:r>
              <a:rPr sz="2400" u="heavy" dirty="0">
                <a:solidFill>
                  <a:srgbClr val="CC3200"/>
                </a:solidFill>
                <a:latin typeface="Times New Roman"/>
                <a:cs typeface="Times New Roman"/>
              </a:rPr>
              <a:t>ple: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1028" y="199844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0763" y="428508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456" y="429447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0350">
              <a:lnSpc>
                <a:spcPts val="5260"/>
              </a:lnSpc>
            </a:pP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89969"/>
            <a:ext cx="8538210" cy="4175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If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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t</a:t>
            </a:r>
            <a:r>
              <a:rPr sz="2800" spc="-15" dirty="0">
                <a:latin typeface="Times New Roman"/>
                <a:cs typeface="Times New Roman"/>
              </a:rPr>
              <a:t>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vertex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v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adjac</a:t>
            </a:r>
            <a:r>
              <a:rPr sz="2800" spc="-30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nt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vertex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400" spc="-20" dirty="0">
                <a:solidFill>
                  <a:srgbClr val="CC3200"/>
                </a:solidFill>
                <a:latin typeface="Times New Roman"/>
                <a:cs typeface="Times New Roman"/>
              </a:rPr>
              <a:t>Adjacen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re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onship</a:t>
            </a:r>
            <a:r>
              <a:rPr sz="2400" spc="-4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0" dirty="0">
                <a:latin typeface="Times New Roman"/>
                <a:cs typeface="Times New Roman"/>
              </a:rPr>
              <a:t>Sy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ic</a:t>
            </a:r>
            <a:r>
              <a:rPr sz="2400" dirty="0">
                <a:latin typeface="Times New Roman"/>
                <a:cs typeface="Times New Roman"/>
              </a:rPr>
              <a:t> if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undire</a:t>
            </a:r>
            <a:r>
              <a:rPr sz="2400" spc="-10" dirty="0">
                <a:latin typeface="Times New Roman"/>
                <a:cs typeface="Times New Roman"/>
              </a:rPr>
              <a:t>cted.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-15" dirty="0">
                <a:latin typeface="Times New Roman"/>
                <a:cs typeface="Times New Roman"/>
              </a:rPr>
              <a:t>nece</a:t>
            </a:r>
            <a:r>
              <a:rPr sz="2400" spc="-5" dirty="0">
                <a:latin typeface="Times New Roman"/>
                <a:cs typeface="Times New Roman"/>
              </a:rPr>
              <a:t>ssa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rected.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Wingdings"/>
              <a:buChar char="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If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con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800" spc="-30" dirty="0">
                <a:solidFill>
                  <a:srgbClr val="CC3200"/>
                </a:solidFill>
                <a:latin typeface="Times New Roman"/>
                <a:cs typeface="Times New Roman"/>
              </a:rPr>
              <a:t>c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te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15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path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between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eve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y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pair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of </a:t>
            </a:r>
            <a:r>
              <a:rPr sz="2400" spc="-1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er</a:t>
            </a:r>
            <a:r>
              <a:rPr sz="2400" spc="-5" dirty="0">
                <a:solidFill>
                  <a:srgbClr val="00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2CC"/>
                </a:solidFill>
                <a:latin typeface="Times New Roman"/>
                <a:cs typeface="Times New Roman"/>
              </a:rPr>
              <a:t>ice</a:t>
            </a:r>
            <a:r>
              <a:rPr sz="2400" spc="0" dirty="0">
                <a:solidFill>
                  <a:srgbClr val="0032CC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10" dirty="0">
                <a:latin typeface="Times New Roman"/>
                <a:cs typeface="Times New Roman"/>
              </a:rPr>
              <a:t>|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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|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1.</a:t>
            </a:r>
          </a:p>
          <a:p>
            <a:pPr marL="469265">
              <a:lnSpc>
                <a:spcPct val="100000"/>
              </a:lnSpc>
              <a:spcBef>
                <a:spcPts val="56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0" dirty="0">
                <a:latin typeface="Times New Roman"/>
                <a:cs typeface="Times New Roman"/>
              </a:rPr>
              <a:t>Fur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ore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|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|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1, </a:t>
            </a:r>
            <a:r>
              <a:rPr sz="2400" spc="-15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402337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0763" y="428508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6456" y="429447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45871"/>
              </p:ext>
            </p:extLst>
          </p:nvPr>
        </p:nvGraphicFramePr>
        <p:xfrm>
          <a:off x="2773174" y="1952553"/>
          <a:ext cx="3352941" cy="943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41"/>
                <a:gridCol w="1509503"/>
                <a:gridCol w="905797"/>
              </a:tblGrid>
              <a:tr h="455367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sz="2400" smtClean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2400" smtClean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4375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endParaRPr lang="en-US" sz="800" b="1" spc="-5" smtClean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endParaRPr lang="en-US" sz="700" b="1" smtClean="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400" b="1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4353" y="3855063"/>
            <a:ext cx="2628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3/</a:t>
            </a:r>
            <a:endParaRPr sz="24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9781" y="1998448"/>
            <a:ext cx="2628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Times New Roman"/>
                <a:cs typeface="Times New Roman"/>
              </a:rPr>
              <a:t>2/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0763" y="428508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9781" y="1998448"/>
            <a:ext cx="2628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Times New Roman"/>
                <a:cs typeface="Times New Roman"/>
              </a:rPr>
              <a:t>2/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84564"/>
              </p:ext>
            </p:extLst>
          </p:nvPr>
        </p:nvGraphicFramePr>
        <p:xfrm>
          <a:off x="2820799" y="3804263"/>
          <a:ext cx="3229895" cy="939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131"/>
                <a:gridCol w="1512346"/>
                <a:gridCol w="823418"/>
              </a:tblGrid>
              <a:tr h="43420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b="1" smtClean="0">
                          <a:latin typeface="Times New Roman"/>
                          <a:cs typeface="Times New Roman"/>
                        </a:rPr>
                        <a:t>/</a:t>
                      </a:r>
                      <a:endParaRPr lang="en-US" sz="2400" b="1" smtClean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3/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700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lang="en-US" sz="2400" smtClean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lang="en-US" sz="2400" smtClean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3024" y="3861658"/>
            <a:ext cx="2628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4/</a:t>
            </a:r>
            <a:endParaRPr sz="24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353" y="3855063"/>
            <a:ext cx="2628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3/</a:t>
            </a:r>
            <a:endParaRPr sz="24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81" y="1998448"/>
            <a:ext cx="2628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Times New Roman"/>
                <a:cs typeface="Times New Roman"/>
              </a:rPr>
              <a:t>2/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353" y="3855063"/>
            <a:ext cx="2628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3/</a:t>
            </a:r>
            <a:endParaRPr sz="24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81" y="1998448"/>
            <a:ext cx="2628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Times New Roman"/>
                <a:cs typeface="Times New Roman"/>
              </a:rPr>
              <a:t>2/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81" y="1998448"/>
            <a:ext cx="2628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Times New Roman"/>
                <a:cs typeface="Times New Roman"/>
              </a:rPr>
              <a:t>2/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30670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latin typeface="Times New Roman"/>
                <a:cs typeface="Times New Roman"/>
              </a:rPr>
              <a:t>1/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41529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1/8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8374" y="2007973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41529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1/8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110" y="2007973"/>
            <a:ext cx="30289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9/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1205">
              <a:lnSpc>
                <a:spcPts val="5260"/>
              </a:lnSpc>
            </a:pPr>
            <a:r>
              <a:rPr dirty="0"/>
              <a:t>Representation</a:t>
            </a:r>
            <a:r>
              <a:rPr spc="-45" dirty="0"/>
              <a:t> </a:t>
            </a:r>
            <a:r>
              <a:rPr dirty="0"/>
              <a:t>of </a:t>
            </a:r>
            <a:r>
              <a:rPr spc="-5" dirty="0"/>
              <a:t>Gr</a:t>
            </a:r>
            <a:r>
              <a:rPr spc="-15" dirty="0"/>
              <a:t>a</a:t>
            </a:r>
            <a:r>
              <a:rPr dirty="0"/>
              <a:t>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100570"/>
            <a:ext cx="360616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25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3200" spc="-23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CC320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3200" spc="10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rd</a:t>
            </a:r>
            <a:r>
              <a:rPr sz="3200" spc="-4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3200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y</a:t>
            </a:r>
            <a:r>
              <a:rPr sz="3200" spc="20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98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0"/>
                </a:lnTo>
                <a:lnTo>
                  <a:pt x="60360" y="30236"/>
                </a:lnTo>
                <a:lnTo>
                  <a:pt x="31146" y="59371"/>
                </a:lnTo>
                <a:lnTo>
                  <a:pt x="10683" y="95545"/>
                </a:lnTo>
                <a:lnTo>
                  <a:pt x="699" y="137030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0"/>
                </a:lnTo>
                <a:lnTo>
                  <a:pt x="26037" y="236270"/>
                </a:lnTo>
                <a:lnTo>
                  <a:pt x="53426" y="266335"/>
                </a:lnTo>
                <a:lnTo>
                  <a:pt x="88719" y="288560"/>
                </a:lnTo>
                <a:lnTo>
                  <a:pt x="130614" y="301357"/>
                </a:lnTo>
                <a:lnTo>
                  <a:pt x="161572" y="303868"/>
                </a:lnTo>
                <a:lnTo>
                  <a:pt x="175494" y="302394"/>
                </a:lnTo>
                <a:lnTo>
                  <a:pt x="214613" y="290700"/>
                </a:lnTo>
                <a:lnTo>
                  <a:pt x="248554" y="269037"/>
                </a:lnTo>
                <a:lnTo>
                  <a:pt x="275766" y="238604"/>
                </a:lnTo>
                <a:lnTo>
                  <a:pt x="294696" y="200604"/>
                </a:lnTo>
                <a:lnTo>
                  <a:pt x="303793" y="156237"/>
                </a:lnTo>
                <a:lnTo>
                  <a:pt x="304371" y="140242"/>
                </a:lnTo>
                <a:lnTo>
                  <a:pt x="302709" y="126513"/>
                </a:lnTo>
                <a:lnTo>
                  <a:pt x="290588" y="87980"/>
                </a:lnTo>
                <a:lnTo>
                  <a:pt x="268611" y="54604"/>
                </a:lnTo>
                <a:lnTo>
                  <a:pt x="237865" y="27895"/>
                </a:lnTo>
                <a:lnTo>
                  <a:pt x="199435" y="9366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198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69"/>
                </a:lnTo>
                <a:lnTo>
                  <a:pt x="23267" y="70732"/>
                </a:lnTo>
                <a:lnTo>
                  <a:pt x="49757" y="39059"/>
                </a:lnTo>
                <a:lnTo>
                  <a:pt x="83844" y="15578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6"/>
                </a:lnTo>
                <a:lnTo>
                  <a:pt x="237865" y="27895"/>
                </a:lnTo>
                <a:lnTo>
                  <a:pt x="268611" y="54604"/>
                </a:lnTo>
                <a:lnTo>
                  <a:pt x="290588" y="87980"/>
                </a:lnTo>
                <a:lnTo>
                  <a:pt x="302709" y="126513"/>
                </a:lnTo>
                <a:lnTo>
                  <a:pt x="304371" y="140242"/>
                </a:lnTo>
                <a:lnTo>
                  <a:pt x="303793" y="156237"/>
                </a:lnTo>
                <a:lnTo>
                  <a:pt x="294696" y="200604"/>
                </a:lnTo>
                <a:lnTo>
                  <a:pt x="275766" y="238604"/>
                </a:lnTo>
                <a:lnTo>
                  <a:pt x="248554" y="269037"/>
                </a:lnTo>
                <a:lnTo>
                  <a:pt x="214613" y="290700"/>
                </a:lnTo>
                <a:lnTo>
                  <a:pt x="175494" y="302394"/>
                </a:lnTo>
                <a:lnTo>
                  <a:pt x="161572" y="303868"/>
                </a:lnTo>
                <a:lnTo>
                  <a:pt x="145823" y="303254"/>
                </a:lnTo>
                <a:lnTo>
                  <a:pt x="102014" y="293952"/>
                </a:lnTo>
                <a:lnTo>
                  <a:pt x="64377" y="274693"/>
                </a:lnTo>
                <a:lnTo>
                  <a:pt x="34209" y="247065"/>
                </a:lnTo>
                <a:lnTo>
                  <a:pt x="12810" y="212654"/>
                </a:lnTo>
                <a:lnTo>
                  <a:pt x="1482" y="173046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28962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2" y="0"/>
                </a:moveTo>
                <a:lnTo>
                  <a:pt x="96601" y="9870"/>
                </a:lnTo>
                <a:lnTo>
                  <a:pt x="60367" y="30236"/>
                </a:lnTo>
                <a:lnTo>
                  <a:pt x="31151" y="59371"/>
                </a:lnTo>
                <a:lnTo>
                  <a:pt x="10684" y="95545"/>
                </a:lnTo>
                <a:lnTo>
                  <a:pt x="699" y="137030"/>
                </a:lnTo>
                <a:lnTo>
                  <a:pt x="0" y="151740"/>
                </a:lnTo>
                <a:lnTo>
                  <a:pt x="168" y="158963"/>
                </a:lnTo>
                <a:lnTo>
                  <a:pt x="7853" y="199950"/>
                </a:lnTo>
                <a:lnTo>
                  <a:pt x="26041" y="236270"/>
                </a:lnTo>
                <a:lnTo>
                  <a:pt x="53432" y="266335"/>
                </a:lnTo>
                <a:lnTo>
                  <a:pt x="88725" y="288560"/>
                </a:lnTo>
                <a:lnTo>
                  <a:pt x="130619" y="301358"/>
                </a:lnTo>
                <a:lnTo>
                  <a:pt x="161572" y="303869"/>
                </a:lnTo>
                <a:lnTo>
                  <a:pt x="175496" y="302394"/>
                </a:lnTo>
                <a:lnTo>
                  <a:pt x="214619" y="290701"/>
                </a:lnTo>
                <a:lnTo>
                  <a:pt x="248560" y="269037"/>
                </a:lnTo>
                <a:lnTo>
                  <a:pt x="275770" y="238605"/>
                </a:lnTo>
                <a:lnTo>
                  <a:pt x="294698" y="200605"/>
                </a:lnTo>
                <a:lnTo>
                  <a:pt x="303793" y="156239"/>
                </a:lnTo>
                <a:lnTo>
                  <a:pt x="304372" y="140243"/>
                </a:lnTo>
                <a:lnTo>
                  <a:pt x="302710" y="126515"/>
                </a:lnTo>
                <a:lnTo>
                  <a:pt x="290591" y="87982"/>
                </a:lnTo>
                <a:lnTo>
                  <a:pt x="268617" y="54604"/>
                </a:lnTo>
                <a:lnTo>
                  <a:pt x="237873" y="27895"/>
                </a:lnTo>
                <a:lnTo>
                  <a:pt x="199443" y="9366"/>
                </a:lnTo>
                <a:lnTo>
                  <a:pt x="154412" y="530"/>
                </a:lnTo>
                <a:lnTo>
                  <a:pt x="138122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28962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6" y="108869"/>
                </a:lnTo>
                <a:lnTo>
                  <a:pt x="23271" y="70732"/>
                </a:lnTo>
                <a:lnTo>
                  <a:pt x="49763" y="39059"/>
                </a:lnTo>
                <a:lnTo>
                  <a:pt x="83850" y="15578"/>
                </a:lnTo>
                <a:lnTo>
                  <a:pt x="123801" y="2017"/>
                </a:lnTo>
                <a:lnTo>
                  <a:pt x="138122" y="0"/>
                </a:lnTo>
                <a:lnTo>
                  <a:pt x="154412" y="530"/>
                </a:lnTo>
                <a:lnTo>
                  <a:pt x="199443" y="9366"/>
                </a:lnTo>
                <a:lnTo>
                  <a:pt x="237873" y="27895"/>
                </a:lnTo>
                <a:lnTo>
                  <a:pt x="268617" y="54604"/>
                </a:lnTo>
                <a:lnTo>
                  <a:pt x="290591" y="87982"/>
                </a:lnTo>
                <a:lnTo>
                  <a:pt x="302710" y="126515"/>
                </a:lnTo>
                <a:lnTo>
                  <a:pt x="304372" y="140243"/>
                </a:lnTo>
                <a:lnTo>
                  <a:pt x="303793" y="156239"/>
                </a:lnTo>
                <a:lnTo>
                  <a:pt x="294698" y="200605"/>
                </a:lnTo>
                <a:lnTo>
                  <a:pt x="275770" y="238605"/>
                </a:lnTo>
                <a:lnTo>
                  <a:pt x="248560" y="269037"/>
                </a:lnTo>
                <a:lnTo>
                  <a:pt x="214619" y="290701"/>
                </a:lnTo>
                <a:lnTo>
                  <a:pt x="175496" y="302394"/>
                </a:lnTo>
                <a:lnTo>
                  <a:pt x="161572" y="303869"/>
                </a:lnTo>
                <a:lnTo>
                  <a:pt x="145825" y="303254"/>
                </a:lnTo>
                <a:lnTo>
                  <a:pt x="102021" y="293952"/>
                </a:lnTo>
                <a:lnTo>
                  <a:pt x="64383" y="274693"/>
                </a:lnTo>
                <a:lnTo>
                  <a:pt x="34213" y="247065"/>
                </a:lnTo>
                <a:lnTo>
                  <a:pt x="12813" y="212654"/>
                </a:lnTo>
                <a:lnTo>
                  <a:pt x="1482" y="173046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8962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0"/>
                </a:lnTo>
                <a:lnTo>
                  <a:pt x="60360" y="30236"/>
                </a:lnTo>
                <a:lnTo>
                  <a:pt x="31146" y="59371"/>
                </a:lnTo>
                <a:lnTo>
                  <a:pt x="10683" y="95545"/>
                </a:lnTo>
                <a:lnTo>
                  <a:pt x="699" y="137030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0"/>
                </a:lnTo>
                <a:lnTo>
                  <a:pt x="26037" y="236270"/>
                </a:lnTo>
                <a:lnTo>
                  <a:pt x="53426" y="266335"/>
                </a:lnTo>
                <a:lnTo>
                  <a:pt x="88719" y="288560"/>
                </a:lnTo>
                <a:lnTo>
                  <a:pt x="130614" y="301357"/>
                </a:lnTo>
                <a:lnTo>
                  <a:pt x="161572" y="303868"/>
                </a:lnTo>
                <a:lnTo>
                  <a:pt x="175494" y="302394"/>
                </a:lnTo>
                <a:lnTo>
                  <a:pt x="214613" y="290700"/>
                </a:lnTo>
                <a:lnTo>
                  <a:pt x="248554" y="269037"/>
                </a:lnTo>
                <a:lnTo>
                  <a:pt x="275766" y="238604"/>
                </a:lnTo>
                <a:lnTo>
                  <a:pt x="294696" y="200604"/>
                </a:lnTo>
                <a:lnTo>
                  <a:pt x="303793" y="156237"/>
                </a:lnTo>
                <a:lnTo>
                  <a:pt x="304371" y="140242"/>
                </a:lnTo>
                <a:lnTo>
                  <a:pt x="302709" y="126513"/>
                </a:lnTo>
                <a:lnTo>
                  <a:pt x="290588" y="87980"/>
                </a:lnTo>
                <a:lnTo>
                  <a:pt x="268611" y="54604"/>
                </a:lnTo>
                <a:lnTo>
                  <a:pt x="237865" y="27895"/>
                </a:lnTo>
                <a:lnTo>
                  <a:pt x="199435" y="9366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8962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69"/>
                </a:lnTo>
                <a:lnTo>
                  <a:pt x="23267" y="70732"/>
                </a:lnTo>
                <a:lnTo>
                  <a:pt x="49757" y="39059"/>
                </a:lnTo>
                <a:lnTo>
                  <a:pt x="83844" y="15578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6"/>
                </a:lnTo>
                <a:lnTo>
                  <a:pt x="237865" y="27895"/>
                </a:lnTo>
                <a:lnTo>
                  <a:pt x="268611" y="54604"/>
                </a:lnTo>
                <a:lnTo>
                  <a:pt x="290588" y="87980"/>
                </a:lnTo>
                <a:lnTo>
                  <a:pt x="302709" y="126513"/>
                </a:lnTo>
                <a:lnTo>
                  <a:pt x="304371" y="140242"/>
                </a:lnTo>
                <a:lnTo>
                  <a:pt x="303793" y="156237"/>
                </a:lnTo>
                <a:lnTo>
                  <a:pt x="294696" y="200604"/>
                </a:lnTo>
                <a:lnTo>
                  <a:pt x="275766" y="238604"/>
                </a:lnTo>
                <a:lnTo>
                  <a:pt x="248554" y="269037"/>
                </a:lnTo>
                <a:lnTo>
                  <a:pt x="214613" y="290700"/>
                </a:lnTo>
                <a:lnTo>
                  <a:pt x="175494" y="302394"/>
                </a:lnTo>
                <a:lnTo>
                  <a:pt x="161572" y="303868"/>
                </a:lnTo>
                <a:lnTo>
                  <a:pt x="145823" y="303254"/>
                </a:lnTo>
                <a:lnTo>
                  <a:pt x="102014" y="293952"/>
                </a:lnTo>
                <a:lnTo>
                  <a:pt x="64377" y="274693"/>
                </a:lnTo>
                <a:lnTo>
                  <a:pt x="34209" y="247065"/>
                </a:lnTo>
                <a:lnTo>
                  <a:pt x="12810" y="212654"/>
                </a:lnTo>
                <a:lnTo>
                  <a:pt x="1482" y="173046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198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2" y="0"/>
                </a:moveTo>
                <a:lnTo>
                  <a:pt x="96601" y="9870"/>
                </a:lnTo>
                <a:lnTo>
                  <a:pt x="60367" y="30236"/>
                </a:lnTo>
                <a:lnTo>
                  <a:pt x="31151" y="59371"/>
                </a:lnTo>
                <a:lnTo>
                  <a:pt x="10684" y="95545"/>
                </a:lnTo>
                <a:lnTo>
                  <a:pt x="699" y="137030"/>
                </a:lnTo>
                <a:lnTo>
                  <a:pt x="0" y="151740"/>
                </a:lnTo>
                <a:lnTo>
                  <a:pt x="168" y="158963"/>
                </a:lnTo>
                <a:lnTo>
                  <a:pt x="7853" y="199950"/>
                </a:lnTo>
                <a:lnTo>
                  <a:pt x="26041" y="236270"/>
                </a:lnTo>
                <a:lnTo>
                  <a:pt x="53432" y="266335"/>
                </a:lnTo>
                <a:lnTo>
                  <a:pt x="88725" y="288560"/>
                </a:lnTo>
                <a:lnTo>
                  <a:pt x="130619" y="301358"/>
                </a:lnTo>
                <a:lnTo>
                  <a:pt x="161572" y="303869"/>
                </a:lnTo>
                <a:lnTo>
                  <a:pt x="175496" y="302394"/>
                </a:lnTo>
                <a:lnTo>
                  <a:pt x="214619" y="290701"/>
                </a:lnTo>
                <a:lnTo>
                  <a:pt x="248560" y="269037"/>
                </a:lnTo>
                <a:lnTo>
                  <a:pt x="275770" y="238605"/>
                </a:lnTo>
                <a:lnTo>
                  <a:pt x="294698" y="200605"/>
                </a:lnTo>
                <a:lnTo>
                  <a:pt x="303793" y="156239"/>
                </a:lnTo>
                <a:lnTo>
                  <a:pt x="304372" y="140243"/>
                </a:lnTo>
                <a:lnTo>
                  <a:pt x="302710" y="126515"/>
                </a:lnTo>
                <a:lnTo>
                  <a:pt x="290591" y="87982"/>
                </a:lnTo>
                <a:lnTo>
                  <a:pt x="268617" y="54604"/>
                </a:lnTo>
                <a:lnTo>
                  <a:pt x="237873" y="27895"/>
                </a:lnTo>
                <a:lnTo>
                  <a:pt x="199443" y="9366"/>
                </a:lnTo>
                <a:lnTo>
                  <a:pt x="154412" y="530"/>
                </a:lnTo>
                <a:lnTo>
                  <a:pt x="138122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198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6" y="108869"/>
                </a:lnTo>
                <a:lnTo>
                  <a:pt x="23271" y="70732"/>
                </a:lnTo>
                <a:lnTo>
                  <a:pt x="49763" y="39059"/>
                </a:lnTo>
                <a:lnTo>
                  <a:pt x="83850" y="15578"/>
                </a:lnTo>
                <a:lnTo>
                  <a:pt x="123801" y="2017"/>
                </a:lnTo>
                <a:lnTo>
                  <a:pt x="138122" y="0"/>
                </a:lnTo>
                <a:lnTo>
                  <a:pt x="154412" y="530"/>
                </a:lnTo>
                <a:lnTo>
                  <a:pt x="199443" y="9366"/>
                </a:lnTo>
                <a:lnTo>
                  <a:pt x="237873" y="27895"/>
                </a:lnTo>
                <a:lnTo>
                  <a:pt x="268617" y="54604"/>
                </a:lnTo>
                <a:lnTo>
                  <a:pt x="290591" y="87982"/>
                </a:lnTo>
                <a:lnTo>
                  <a:pt x="302710" y="126515"/>
                </a:lnTo>
                <a:lnTo>
                  <a:pt x="304372" y="140243"/>
                </a:lnTo>
                <a:lnTo>
                  <a:pt x="303793" y="156239"/>
                </a:lnTo>
                <a:lnTo>
                  <a:pt x="294698" y="200605"/>
                </a:lnTo>
                <a:lnTo>
                  <a:pt x="275770" y="238605"/>
                </a:lnTo>
                <a:lnTo>
                  <a:pt x="248560" y="269037"/>
                </a:lnTo>
                <a:lnTo>
                  <a:pt x="214619" y="290701"/>
                </a:lnTo>
                <a:lnTo>
                  <a:pt x="175496" y="302394"/>
                </a:lnTo>
                <a:lnTo>
                  <a:pt x="161572" y="303869"/>
                </a:lnTo>
                <a:lnTo>
                  <a:pt x="145825" y="303254"/>
                </a:lnTo>
                <a:lnTo>
                  <a:pt x="102021" y="293952"/>
                </a:lnTo>
                <a:lnTo>
                  <a:pt x="64383" y="274693"/>
                </a:lnTo>
                <a:lnTo>
                  <a:pt x="34213" y="247065"/>
                </a:lnTo>
                <a:lnTo>
                  <a:pt x="12813" y="212654"/>
                </a:lnTo>
                <a:lnTo>
                  <a:pt x="1482" y="173046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8947" y="1654196"/>
            <a:ext cx="269875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sz="2800" spc="-15" dirty="0">
                <a:latin typeface="Times New Roman"/>
                <a:cs typeface="Times New Roman"/>
              </a:rPr>
              <a:t>»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Adja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ency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ists.</a:t>
            </a:r>
            <a:endParaRPr sz="2800">
              <a:latin typeface="Times New Roman"/>
              <a:cs typeface="Times New Roman"/>
            </a:endParaRPr>
          </a:p>
          <a:p>
            <a:pPr marL="1686560">
              <a:lnSpc>
                <a:spcPts val="2200"/>
              </a:lnSpc>
              <a:tabLst>
                <a:tab pos="2440940" algn="l"/>
              </a:tabLst>
            </a:pPr>
            <a:r>
              <a:rPr sz="2000" b="1" dirty="0">
                <a:latin typeface="Times New Roman"/>
                <a:cs typeface="Times New Roman"/>
              </a:rPr>
              <a:t>a	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947" y="3703346"/>
            <a:ext cx="29749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»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Adjac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ncy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Matri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7598" y="2924100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0583" y="2924100"/>
            <a:ext cx="1384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0800" y="2133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6603" y="2286000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654039" y="0"/>
                </a:moveTo>
                <a:lnTo>
                  <a:pt x="0" y="6540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8400" y="22860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6603" y="2241804"/>
            <a:ext cx="546100" cy="698500"/>
          </a:xfrm>
          <a:custGeom>
            <a:avLst/>
            <a:gdLst/>
            <a:ahLst/>
            <a:cxnLst/>
            <a:rect l="l" t="t" r="r" b="b"/>
            <a:pathLst>
              <a:path w="546100" h="698500">
                <a:moveTo>
                  <a:pt x="0" y="0"/>
                </a:moveTo>
                <a:lnTo>
                  <a:pt x="546110" y="69851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1981200"/>
            <a:ext cx="325120" cy="1629410"/>
          </a:xfrm>
          <a:custGeom>
            <a:avLst/>
            <a:gdLst/>
            <a:ahLst/>
            <a:cxnLst/>
            <a:rect l="l" t="t" r="r" b="b"/>
            <a:pathLst>
              <a:path w="325120" h="1629410">
                <a:moveTo>
                  <a:pt x="0" y="1629155"/>
                </a:moveTo>
                <a:lnTo>
                  <a:pt x="324611" y="1629155"/>
                </a:lnTo>
                <a:lnTo>
                  <a:pt x="324611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800" y="1981200"/>
            <a:ext cx="325120" cy="1629410"/>
          </a:xfrm>
          <a:custGeom>
            <a:avLst/>
            <a:gdLst/>
            <a:ahLst/>
            <a:cxnLst/>
            <a:rect l="l" t="t" r="r" b="b"/>
            <a:pathLst>
              <a:path w="325120" h="1629410">
                <a:moveTo>
                  <a:pt x="0" y="1629155"/>
                </a:moveTo>
                <a:lnTo>
                  <a:pt x="324611" y="1629155"/>
                </a:lnTo>
                <a:lnTo>
                  <a:pt x="324611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54503" y="2069144"/>
            <a:ext cx="183515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indent="-15875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8575" marR="5080" algn="just">
              <a:lnSpc>
                <a:spcPct val="125000"/>
              </a:lnSpc>
              <a:spcBef>
                <a:spcPts val="490"/>
              </a:spcBef>
            </a:pPr>
            <a:r>
              <a:rPr sz="2000" b="1" dirty="0">
                <a:latin typeface="Times New Roman"/>
                <a:cs typeface="Times New Roman"/>
              </a:rPr>
              <a:t>b c 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95800" y="2438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2819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800" y="3200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0" y="19812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9200" y="19812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08833" y="2048346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22747" y="22494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29200" y="24003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29200" y="24003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08833" y="2467446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10555" y="26685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28194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9200" y="28194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08833" y="2886546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22747" y="30876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0800" y="3048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0200" y="1981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0200" y="2438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10200" y="2819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6000" y="19812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4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6000" y="19812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4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75633" y="2048346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89547" y="22494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77000" y="1981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39000" y="19812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19812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319016" y="2048346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20355" y="22494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20000" y="1981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4400" y="2108210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79"/>
                </a:lnTo>
                <a:lnTo>
                  <a:pt x="292087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12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12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087" y="31742"/>
                </a:lnTo>
                <a:lnTo>
                  <a:pt x="304799" y="25389"/>
                </a:lnTo>
                <a:lnTo>
                  <a:pt x="2921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38800" y="2108210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79"/>
                </a:lnTo>
                <a:lnTo>
                  <a:pt x="444487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12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12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487" y="31742"/>
                </a:lnTo>
                <a:lnTo>
                  <a:pt x="457199" y="25389"/>
                </a:lnTo>
                <a:lnTo>
                  <a:pt x="4445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5600" y="2108210"/>
            <a:ext cx="533400" cy="50800"/>
          </a:xfrm>
          <a:custGeom>
            <a:avLst/>
            <a:gdLst/>
            <a:ahLst/>
            <a:cxnLst/>
            <a:rect l="l" t="t" r="r" b="b"/>
            <a:pathLst>
              <a:path w="533400" h="50800">
                <a:moveTo>
                  <a:pt x="482589" y="0"/>
                </a:moveTo>
                <a:lnTo>
                  <a:pt x="482589" y="50779"/>
                </a:lnTo>
                <a:lnTo>
                  <a:pt x="520687" y="31742"/>
                </a:lnTo>
                <a:lnTo>
                  <a:pt x="495299" y="31742"/>
                </a:lnTo>
                <a:lnTo>
                  <a:pt x="495299" y="19049"/>
                </a:lnTo>
                <a:lnTo>
                  <a:pt x="520712" y="19049"/>
                </a:lnTo>
                <a:lnTo>
                  <a:pt x="482589" y="0"/>
                </a:lnTo>
                <a:close/>
              </a:path>
              <a:path w="533400" h="50800">
                <a:moveTo>
                  <a:pt x="4825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82589" y="31742"/>
                </a:lnTo>
                <a:lnTo>
                  <a:pt x="482589" y="19049"/>
                </a:lnTo>
                <a:close/>
              </a:path>
              <a:path w="533400" h="50800">
                <a:moveTo>
                  <a:pt x="520712" y="19049"/>
                </a:moveTo>
                <a:lnTo>
                  <a:pt x="495299" y="19049"/>
                </a:lnTo>
                <a:lnTo>
                  <a:pt x="495299" y="31742"/>
                </a:lnTo>
                <a:lnTo>
                  <a:pt x="520687" y="31742"/>
                </a:lnTo>
                <a:lnTo>
                  <a:pt x="533399" y="25389"/>
                </a:lnTo>
                <a:lnTo>
                  <a:pt x="5207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962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4400" y="2565410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79"/>
                </a:lnTo>
                <a:lnTo>
                  <a:pt x="292087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12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12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087" y="31742"/>
                </a:lnTo>
                <a:lnTo>
                  <a:pt x="304799" y="25389"/>
                </a:lnTo>
                <a:lnTo>
                  <a:pt x="2921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24400" y="2946410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79"/>
                </a:lnTo>
                <a:lnTo>
                  <a:pt x="292087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12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12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087" y="31742"/>
                </a:lnTo>
                <a:lnTo>
                  <a:pt x="304799" y="25389"/>
                </a:lnTo>
                <a:lnTo>
                  <a:pt x="2921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6000" y="24003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6000" y="24003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175633" y="2467446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77355" y="26685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77000" y="2438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34100" y="28194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34100" y="28194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13733" y="2886546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315455" y="308762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77000" y="2819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29200" y="32766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9200" y="32766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108833" y="3343502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10555" y="35448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10200" y="3276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34100" y="32766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34100" y="32766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90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13733" y="3343502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315455" y="35448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77000" y="3276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38800" y="2565410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79"/>
                </a:lnTo>
                <a:lnTo>
                  <a:pt x="444487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12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12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487" y="31742"/>
                </a:lnTo>
                <a:lnTo>
                  <a:pt x="457199" y="25389"/>
                </a:lnTo>
                <a:lnTo>
                  <a:pt x="4445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05600" y="2946410"/>
            <a:ext cx="533400" cy="50800"/>
          </a:xfrm>
          <a:custGeom>
            <a:avLst/>
            <a:gdLst/>
            <a:ahLst/>
            <a:cxnLst/>
            <a:rect l="l" t="t" r="r" b="b"/>
            <a:pathLst>
              <a:path w="533400" h="50800">
                <a:moveTo>
                  <a:pt x="482589" y="0"/>
                </a:moveTo>
                <a:lnTo>
                  <a:pt x="482589" y="50779"/>
                </a:lnTo>
                <a:lnTo>
                  <a:pt x="520687" y="31742"/>
                </a:lnTo>
                <a:lnTo>
                  <a:pt x="495299" y="31742"/>
                </a:lnTo>
                <a:lnTo>
                  <a:pt x="495299" y="19049"/>
                </a:lnTo>
                <a:lnTo>
                  <a:pt x="520712" y="19049"/>
                </a:lnTo>
                <a:lnTo>
                  <a:pt x="482589" y="0"/>
                </a:lnTo>
                <a:close/>
              </a:path>
              <a:path w="533400" h="50800">
                <a:moveTo>
                  <a:pt x="4825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82589" y="31742"/>
                </a:lnTo>
                <a:lnTo>
                  <a:pt x="482589" y="19049"/>
                </a:lnTo>
                <a:close/>
              </a:path>
              <a:path w="533400" h="50800">
                <a:moveTo>
                  <a:pt x="520712" y="19049"/>
                </a:moveTo>
                <a:lnTo>
                  <a:pt x="495299" y="19049"/>
                </a:lnTo>
                <a:lnTo>
                  <a:pt x="495299" y="31742"/>
                </a:lnTo>
                <a:lnTo>
                  <a:pt x="520687" y="31742"/>
                </a:lnTo>
                <a:lnTo>
                  <a:pt x="533399" y="25389"/>
                </a:lnTo>
                <a:lnTo>
                  <a:pt x="5207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38800" y="2946410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79"/>
                </a:lnTo>
                <a:lnTo>
                  <a:pt x="444487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12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12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487" y="31742"/>
                </a:lnTo>
                <a:lnTo>
                  <a:pt x="457199" y="25389"/>
                </a:lnTo>
                <a:lnTo>
                  <a:pt x="4445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38800" y="3403610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79"/>
                </a:lnTo>
                <a:lnTo>
                  <a:pt x="444487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12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12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487" y="31742"/>
                </a:lnTo>
                <a:lnTo>
                  <a:pt x="457199" y="25389"/>
                </a:lnTo>
                <a:lnTo>
                  <a:pt x="4445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53200" y="2438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294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24400" y="3403610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79"/>
                </a:lnTo>
                <a:lnTo>
                  <a:pt x="292087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12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12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087" y="31742"/>
                </a:lnTo>
                <a:lnTo>
                  <a:pt x="304799" y="25389"/>
                </a:lnTo>
                <a:lnTo>
                  <a:pt x="2921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38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1"/>
                </a:lnTo>
                <a:lnTo>
                  <a:pt x="60360" y="30241"/>
                </a:lnTo>
                <a:lnTo>
                  <a:pt x="31146" y="59377"/>
                </a:lnTo>
                <a:lnTo>
                  <a:pt x="10683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5"/>
                </a:lnTo>
                <a:lnTo>
                  <a:pt x="26037" y="236276"/>
                </a:lnTo>
                <a:lnTo>
                  <a:pt x="53426" y="266340"/>
                </a:lnTo>
                <a:lnTo>
                  <a:pt x="88718" y="288562"/>
                </a:lnTo>
                <a:lnTo>
                  <a:pt x="130613" y="301358"/>
                </a:lnTo>
                <a:lnTo>
                  <a:pt x="161570" y="303868"/>
                </a:lnTo>
                <a:lnTo>
                  <a:pt x="175493" y="302394"/>
                </a:lnTo>
                <a:lnTo>
                  <a:pt x="214612" y="290703"/>
                </a:lnTo>
                <a:lnTo>
                  <a:pt x="248554" y="269042"/>
                </a:lnTo>
                <a:lnTo>
                  <a:pt x="275766" y="238611"/>
                </a:lnTo>
                <a:lnTo>
                  <a:pt x="294696" y="200611"/>
                </a:lnTo>
                <a:lnTo>
                  <a:pt x="303793" y="156241"/>
                </a:lnTo>
                <a:lnTo>
                  <a:pt x="304371" y="140243"/>
                </a:lnTo>
                <a:lnTo>
                  <a:pt x="302709" y="126517"/>
                </a:lnTo>
                <a:lnTo>
                  <a:pt x="290588" y="87987"/>
                </a:lnTo>
                <a:lnTo>
                  <a:pt x="268611" y="54610"/>
                </a:lnTo>
                <a:lnTo>
                  <a:pt x="237865" y="27899"/>
                </a:lnTo>
                <a:lnTo>
                  <a:pt x="199435" y="9368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38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74"/>
                </a:lnTo>
                <a:lnTo>
                  <a:pt x="23267" y="70739"/>
                </a:lnTo>
                <a:lnTo>
                  <a:pt x="49757" y="39064"/>
                </a:lnTo>
                <a:lnTo>
                  <a:pt x="83844" y="15580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8"/>
                </a:lnTo>
                <a:lnTo>
                  <a:pt x="237865" y="27899"/>
                </a:lnTo>
                <a:lnTo>
                  <a:pt x="268611" y="54610"/>
                </a:lnTo>
                <a:lnTo>
                  <a:pt x="290588" y="87987"/>
                </a:lnTo>
                <a:lnTo>
                  <a:pt x="302709" y="126517"/>
                </a:lnTo>
                <a:lnTo>
                  <a:pt x="304371" y="140243"/>
                </a:lnTo>
                <a:lnTo>
                  <a:pt x="303793" y="156241"/>
                </a:lnTo>
                <a:lnTo>
                  <a:pt x="294696" y="200611"/>
                </a:lnTo>
                <a:lnTo>
                  <a:pt x="275766" y="238611"/>
                </a:lnTo>
                <a:lnTo>
                  <a:pt x="248554" y="269042"/>
                </a:lnTo>
                <a:lnTo>
                  <a:pt x="214612" y="290703"/>
                </a:lnTo>
                <a:lnTo>
                  <a:pt x="175493" y="302394"/>
                </a:lnTo>
                <a:lnTo>
                  <a:pt x="161570" y="303868"/>
                </a:lnTo>
                <a:lnTo>
                  <a:pt x="145821" y="303254"/>
                </a:lnTo>
                <a:lnTo>
                  <a:pt x="102013" y="293953"/>
                </a:lnTo>
                <a:lnTo>
                  <a:pt x="64376" y="274697"/>
                </a:lnTo>
                <a:lnTo>
                  <a:pt x="34208" y="247071"/>
                </a:lnTo>
                <a:lnTo>
                  <a:pt x="12810" y="212659"/>
                </a:lnTo>
                <a:lnTo>
                  <a:pt x="1481" y="173048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00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2" y="0"/>
                </a:moveTo>
                <a:lnTo>
                  <a:pt x="96601" y="9871"/>
                </a:lnTo>
                <a:lnTo>
                  <a:pt x="60367" y="30241"/>
                </a:lnTo>
                <a:lnTo>
                  <a:pt x="31151" y="59377"/>
                </a:lnTo>
                <a:lnTo>
                  <a:pt x="10684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0"/>
                </a:lnTo>
                <a:lnTo>
                  <a:pt x="7852" y="199941"/>
                </a:lnTo>
                <a:lnTo>
                  <a:pt x="26041" y="236260"/>
                </a:lnTo>
                <a:lnTo>
                  <a:pt x="53432" y="266327"/>
                </a:lnTo>
                <a:lnTo>
                  <a:pt x="88725" y="288556"/>
                </a:lnTo>
                <a:lnTo>
                  <a:pt x="130617" y="301357"/>
                </a:lnTo>
                <a:lnTo>
                  <a:pt x="161570" y="303868"/>
                </a:lnTo>
                <a:lnTo>
                  <a:pt x="175495" y="302394"/>
                </a:lnTo>
                <a:lnTo>
                  <a:pt x="214618" y="290698"/>
                </a:lnTo>
                <a:lnTo>
                  <a:pt x="248560" y="269031"/>
                </a:lnTo>
                <a:lnTo>
                  <a:pt x="275770" y="238596"/>
                </a:lnTo>
                <a:lnTo>
                  <a:pt x="294698" y="200597"/>
                </a:lnTo>
                <a:lnTo>
                  <a:pt x="303793" y="156237"/>
                </a:lnTo>
                <a:lnTo>
                  <a:pt x="304372" y="140245"/>
                </a:lnTo>
                <a:lnTo>
                  <a:pt x="302710" y="126518"/>
                </a:lnTo>
                <a:lnTo>
                  <a:pt x="290591" y="87988"/>
                </a:lnTo>
                <a:lnTo>
                  <a:pt x="268617" y="54610"/>
                </a:lnTo>
                <a:lnTo>
                  <a:pt x="237873" y="27899"/>
                </a:lnTo>
                <a:lnTo>
                  <a:pt x="199443" y="9368"/>
                </a:lnTo>
                <a:lnTo>
                  <a:pt x="154412" y="530"/>
                </a:lnTo>
                <a:lnTo>
                  <a:pt x="138122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00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6" y="108874"/>
                </a:lnTo>
                <a:lnTo>
                  <a:pt x="23271" y="70739"/>
                </a:lnTo>
                <a:lnTo>
                  <a:pt x="49763" y="39064"/>
                </a:lnTo>
                <a:lnTo>
                  <a:pt x="83850" y="15580"/>
                </a:lnTo>
                <a:lnTo>
                  <a:pt x="123801" y="2017"/>
                </a:lnTo>
                <a:lnTo>
                  <a:pt x="138122" y="0"/>
                </a:lnTo>
                <a:lnTo>
                  <a:pt x="154412" y="530"/>
                </a:lnTo>
                <a:lnTo>
                  <a:pt x="199443" y="9368"/>
                </a:lnTo>
                <a:lnTo>
                  <a:pt x="237873" y="27899"/>
                </a:lnTo>
                <a:lnTo>
                  <a:pt x="268617" y="54610"/>
                </a:lnTo>
                <a:lnTo>
                  <a:pt x="290591" y="87988"/>
                </a:lnTo>
                <a:lnTo>
                  <a:pt x="302710" y="126518"/>
                </a:lnTo>
                <a:lnTo>
                  <a:pt x="304372" y="140245"/>
                </a:lnTo>
                <a:lnTo>
                  <a:pt x="303793" y="156237"/>
                </a:lnTo>
                <a:lnTo>
                  <a:pt x="294698" y="200597"/>
                </a:lnTo>
                <a:lnTo>
                  <a:pt x="275770" y="238596"/>
                </a:lnTo>
                <a:lnTo>
                  <a:pt x="248560" y="269031"/>
                </a:lnTo>
                <a:lnTo>
                  <a:pt x="214618" y="290698"/>
                </a:lnTo>
                <a:lnTo>
                  <a:pt x="175495" y="302394"/>
                </a:lnTo>
                <a:lnTo>
                  <a:pt x="161570" y="303868"/>
                </a:lnTo>
                <a:lnTo>
                  <a:pt x="145824" y="303254"/>
                </a:lnTo>
                <a:lnTo>
                  <a:pt x="102020" y="293949"/>
                </a:lnTo>
                <a:lnTo>
                  <a:pt x="64382" y="274686"/>
                </a:lnTo>
                <a:lnTo>
                  <a:pt x="34213" y="247055"/>
                </a:lnTo>
                <a:lnTo>
                  <a:pt x="12812" y="212644"/>
                </a:lnTo>
                <a:lnTo>
                  <a:pt x="1482" y="173040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38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1"/>
                </a:lnTo>
                <a:lnTo>
                  <a:pt x="60360" y="30241"/>
                </a:lnTo>
                <a:lnTo>
                  <a:pt x="31146" y="59377"/>
                </a:lnTo>
                <a:lnTo>
                  <a:pt x="10683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0"/>
                </a:lnTo>
                <a:lnTo>
                  <a:pt x="7851" y="199941"/>
                </a:lnTo>
                <a:lnTo>
                  <a:pt x="26037" y="236260"/>
                </a:lnTo>
                <a:lnTo>
                  <a:pt x="53426" y="266327"/>
                </a:lnTo>
                <a:lnTo>
                  <a:pt x="88718" y="288556"/>
                </a:lnTo>
                <a:lnTo>
                  <a:pt x="130613" y="301357"/>
                </a:lnTo>
                <a:lnTo>
                  <a:pt x="161570" y="303868"/>
                </a:lnTo>
                <a:lnTo>
                  <a:pt x="175493" y="302393"/>
                </a:lnTo>
                <a:lnTo>
                  <a:pt x="214612" y="290697"/>
                </a:lnTo>
                <a:lnTo>
                  <a:pt x="248554" y="269030"/>
                </a:lnTo>
                <a:lnTo>
                  <a:pt x="275766" y="238595"/>
                </a:lnTo>
                <a:lnTo>
                  <a:pt x="294696" y="200596"/>
                </a:lnTo>
                <a:lnTo>
                  <a:pt x="303793" y="156236"/>
                </a:lnTo>
                <a:lnTo>
                  <a:pt x="304371" y="140243"/>
                </a:lnTo>
                <a:lnTo>
                  <a:pt x="302709" y="126517"/>
                </a:lnTo>
                <a:lnTo>
                  <a:pt x="290588" y="87987"/>
                </a:lnTo>
                <a:lnTo>
                  <a:pt x="268611" y="54610"/>
                </a:lnTo>
                <a:lnTo>
                  <a:pt x="237865" y="27899"/>
                </a:lnTo>
                <a:lnTo>
                  <a:pt x="199435" y="9368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38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74"/>
                </a:lnTo>
                <a:lnTo>
                  <a:pt x="23267" y="70739"/>
                </a:lnTo>
                <a:lnTo>
                  <a:pt x="49757" y="39064"/>
                </a:lnTo>
                <a:lnTo>
                  <a:pt x="83844" y="15580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8"/>
                </a:lnTo>
                <a:lnTo>
                  <a:pt x="237865" y="27899"/>
                </a:lnTo>
                <a:lnTo>
                  <a:pt x="268611" y="54610"/>
                </a:lnTo>
                <a:lnTo>
                  <a:pt x="290588" y="87987"/>
                </a:lnTo>
                <a:lnTo>
                  <a:pt x="302709" y="126517"/>
                </a:lnTo>
                <a:lnTo>
                  <a:pt x="304371" y="140243"/>
                </a:lnTo>
                <a:lnTo>
                  <a:pt x="303793" y="156236"/>
                </a:lnTo>
                <a:lnTo>
                  <a:pt x="294696" y="200596"/>
                </a:lnTo>
                <a:lnTo>
                  <a:pt x="275766" y="238595"/>
                </a:lnTo>
                <a:lnTo>
                  <a:pt x="248554" y="269030"/>
                </a:lnTo>
                <a:lnTo>
                  <a:pt x="214612" y="290697"/>
                </a:lnTo>
                <a:lnTo>
                  <a:pt x="175493" y="302393"/>
                </a:lnTo>
                <a:lnTo>
                  <a:pt x="161570" y="303868"/>
                </a:lnTo>
                <a:lnTo>
                  <a:pt x="145821" y="303254"/>
                </a:lnTo>
                <a:lnTo>
                  <a:pt x="102014" y="293949"/>
                </a:lnTo>
                <a:lnTo>
                  <a:pt x="64376" y="274686"/>
                </a:lnTo>
                <a:lnTo>
                  <a:pt x="34208" y="247055"/>
                </a:lnTo>
                <a:lnTo>
                  <a:pt x="12810" y="212644"/>
                </a:lnTo>
                <a:lnTo>
                  <a:pt x="1481" y="173040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00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2" y="0"/>
                </a:moveTo>
                <a:lnTo>
                  <a:pt x="96601" y="9871"/>
                </a:lnTo>
                <a:lnTo>
                  <a:pt x="60367" y="30241"/>
                </a:lnTo>
                <a:lnTo>
                  <a:pt x="31151" y="59377"/>
                </a:lnTo>
                <a:lnTo>
                  <a:pt x="10684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3"/>
                </a:lnTo>
                <a:lnTo>
                  <a:pt x="7852" y="199955"/>
                </a:lnTo>
                <a:lnTo>
                  <a:pt x="26041" y="236276"/>
                </a:lnTo>
                <a:lnTo>
                  <a:pt x="53432" y="266340"/>
                </a:lnTo>
                <a:lnTo>
                  <a:pt x="88724" y="288562"/>
                </a:lnTo>
                <a:lnTo>
                  <a:pt x="130617" y="301358"/>
                </a:lnTo>
                <a:lnTo>
                  <a:pt x="161570" y="303869"/>
                </a:lnTo>
                <a:lnTo>
                  <a:pt x="175495" y="302394"/>
                </a:lnTo>
                <a:lnTo>
                  <a:pt x="214618" y="290703"/>
                </a:lnTo>
                <a:lnTo>
                  <a:pt x="248560" y="269043"/>
                </a:lnTo>
                <a:lnTo>
                  <a:pt x="275770" y="238612"/>
                </a:lnTo>
                <a:lnTo>
                  <a:pt x="294698" y="200612"/>
                </a:lnTo>
                <a:lnTo>
                  <a:pt x="303793" y="156243"/>
                </a:lnTo>
                <a:lnTo>
                  <a:pt x="304372" y="140245"/>
                </a:lnTo>
                <a:lnTo>
                  <a:pt x="302710" y="126518"/>
                </a:lnTo>
                <a:lnTo>
                  <a:pt x="290591" y="87988"/>
                </a:lnTo>
                <a:lnTo>
                  <a:pt x="268617" y="54610"/>
                </a:lnTo>
                <a:lnTo>
                  <a:pt x="237873" y="27899"/>
                </a:lnTo>
                <a:lnTo>
                  <a:pt x="199443" y="9368"/>
                </a:lnTo>
                <a:lnTo>
                  <a:pt x="154412" y="530"/>
                </a:lnTo>
                <a:lnTo>
                  <a:pt x="138122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00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6" y="108874"/>
                </a:lnTo>
                <a:lnTo>
                  <a:pt x="23271" y="70739"/>
                </a:lnTo>
                <a:lnTo>
                  <a:pt x="49763" y="39064"/>
                </a:lnTo>
                <a:lnTo>
                  <a:pt x="83850" y="15580"/>
                </a:lnTo>
                <a:lnTo>
                  <a:pt x="123801" y="2017"/>
                </a:lnTo>
                <a:lnTo>
                  <a:pt x="138122" y="0"/>
                </a:lnTo>
                <a:lnTo>
                  <a:pt x="154412" y="530"/>
                </a:lnTo>
                <a:lnTo>
                  <a:pt x="199443" y="9368"/>
                </a:lnTo>
                <a:lnTo>
                  <a:pt x="237873" y="27899"/>
                </a:lnTo>
                <a:lnTo>
                  <a:pt x="268617" y="54610"/>
                </a:lnTo>
                <a:lnTo>
                  <a:pt x="290591" y="87988"/>
                </a:lnTo>
                <a:lnTo>
                  <a:pt x="302710" y="126518"/>
                </a:lnTo>
                <a:lnTo>
                  <a:pt x="304372" y="140245"/>
                </a:lnTo>
                <a:lnTo>
                  <a:pt x="303793" y="156243"/>
                </a:lnTo>
                <a:lnTo>
                  <a:pt x="294698" y="200612"/>
                </a:lnTo>
                <a:lnTo>
                  <a:pt x="275770" y="238612"/>
                </a:lnTo>
                <a:lnTo>
                  <a:pt x="248560" y="269043"/>
                </a:lnTo>
                <a:lnTo>
                  <a:pt x="214618" y="290703"/>
                </a:lnTo>
                <a:lnTo>
                  <a:pt x="175495" y="302394"/>
                </a:lnTo>
                <a:lnTo>
                  <a:pt x="161570" y="303869"/>
                </a:lnTo>
                <a:lnTo>
                  <a:pt x="145824" y="303254"/>
                </a:lnTo>
                <a:lnTo>
                  <a:pt x="102020" y="293953"/>
                </a:lnTo>
                <a:lnTo>
                  <a:pt x="64382" y="274697"/>
                </a:lnTo>
                <a:lnTo>
                  <a:pt x="34213" y="247071"/>
                </a:lnTo>
                <a:lnTo>
                  <a:pt x="12812" y="212659"/>
                </a:lnTo>
                <a:lnTo>
                  <a:pt x="1482" y="173048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43200" y="4724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99003" y="4876800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654039" y="0"/>
                </a:moveTo>
                <a:lnTo>
                  <a:pt x="0" y="65404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90800" y="48768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99003" y="4832603"/>
            <a:ext cx="546100" cy="698500"/>
          </a:xfrm>
          <a:custGeom>
            <a:avLst/>
            <a:gdLst/>
            <a:ahLst/>
            <a:cxnLst/>
            <a:rect l="l" t="t" r="r" b="b"/>
            <a:pathLst>
              <a:path w="546100" h="698500">
                <a:moveTo>
                  <a:pt x="0" y="0"/>
                </a:moveTo>
                <a:lnTo>
                  <a:pt x="546110" y="6985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43200" y="5638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364995" y="4414338"/>
            <a:ext cx="1283335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95"/>
              </a:lnSpc>
              <a:tabLst>
                <a:tab pos="1143000" algn="l"/>
              </a:tabLst>
            </a:pPr>
            <a:r>
              <a:rPr sz="1800" dirty="0">
                <a:latin typeface="Times New Roman"/>
                <a:cs typeface="Times New Roman"/>
              </a:rPr>
              <a:t>1	2</a:t>
            </a:r>
            <a:endParaRPr sz="1800">
              <a:latin typeface="Times New Roman"/>
              <a:cs typeface="Times New Roman"/>
            </a:endParaRPr>
          </a:p>
          <a:p>
            <a:pPr marR="52705" algn="ctr">
              <a:lnSpc>
                <a:spcPts val="2035"/>
              </a:lnSpc>
              <a:tabLst>
                <a:tab pos="754380" algn="l"/>
              </a:tabLst>
            </a:pPr>
            <a:r>
              <a:rPr sz="2000" b="1" dirty="0">
                <a:latin typeface="Times New Roman"/>
                <a:cs typeface="Times New Roman"/>
              </a:rPr>
              <a:t>a	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269998" y="5515481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522983" y="5515481"/>
            <a:ext cx="1384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364995" y="5710057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08378" y="5710057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270378" y="5713597"/>
            <a:ext cx="13595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" algn="l"/>
                <a:tab pos="584200" algn="l"/>
                <a:tab pos="901065" algn="l"/>
                <a:tab pos="1219200" algn="l"/>
              </a:tabLst>
            </a:pPr>
            <a:r>
              <a:rPr sz="2000" dirty="0">
                <a:latin typeface="Times New Roman"/>
                <a:cs typeface="Times New Roman"/>
              </a:rPr>
              <a:t>4	1	0	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434839" y="4558284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7232903" y="2813304"/>
          <a:ext cx="755900" cy="512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47"/>
                <a:gridCol w="187451"/>
                <a:gridCol w="269747"/>
                <a:gridCol w="105155"/>
              </a:tblGrid>
              <a:tr h="268223"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807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41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41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object 106"/>
          <p:cNvGraphicFramePr>
            <a:graphicFrameLocks noGrp="1"/>
          </p:cNvGraphicFramePr>
          <p:nvPr/>
        </p:nvGraphicFramePr>
        <p:xfrm>
          <a:off x="4282439" y="4443271"/>
          <a:ext cx="1447798" cy="1264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45"/>
                <a:gridCol w="323946"/>
                <a:gridCol w="317204"/>
                <a:gridCol w="317944"/>
                <a:gridCol w="335259"/>
              </a:tblGrid>
              <a:tr h="349708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98469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04931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300976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41529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1/8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110" y="2007973"/>
            <a:ext cx="30289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9/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785" y="4289657"/>
            <a:ext cx="161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1594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41529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1/8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9482" y="3865088"/>
            <a:ext cx="41529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10/</a:t>
            </a:r>
            <a:endParaRPr sz="2400">
              <a:latin typeface="Times New Roman"/>
              <a:cs typeface="Times New Roman"/>
            </a:endParaRPr>
          </a:p>
          <a:p>
            <a:pPr marL="22225" algn="ctr">
              <a:lnSpc>
                <a:spcPct val="100000"/>
              </a:lnSpc>
              <a:spcBef>
                <a:spcPts val="459"/>
              </a:spcBef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110" y="2007973"/>
            <a:ext cx="30289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9/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1594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2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41529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1/8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9482" y="3865088"/>
            <a:ext cx="41529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10/</a:t>
            </a:r>
            <a:endParaRPr sz="2400">
              <a:latin typeface="Times New Roman"/>
              <a:cs typeface="Times New Roman"/>
            </a:endParaRPr>
          </a:p>
          <a:p>
            <a:pPr marL="22225" algn="ctr">
              <a:lnSpc>
                <a:spcPct val="100000"/>
              </a:lnSpc>
              <a:spcBef>
                <a:spcPts val="459"/>
              </a:spcBef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110" y="2007973"/>
            <a:ext cx="30289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9/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1594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3923" y="3884896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2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41529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1/8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9566" y="3887268"/>
            <a:ext cx="593090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10" dirty="0">
                <a:latin typeface="Times New Roman"/>
                <a:cs typeface="Times New Roman"/>
              </a:rPr>
              <a:t>0</a:t>
            </a:r>
            <a:r>
              <a:rPr sz="2000" b="1" dirty="0">
                <a:latin typeface="Times New Roman"/>
                <a:cs typeface="Times New Roman"/>
              </a:rPr>
              <a:t>/</a:t>
            </a:r>
            <a:r>
              <a:rPr sz="2000" b="1" spc="-110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4130" algn="ctr">
              <a:lnSpc>
                <a:spcPct val="100000"/>
              </a:lnSpc>
              <a:spcBef>
                <a:spcPts val="685"/>
              </a:spcBef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110" y="2007973"/>
            <a:ext cx="30289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9/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1594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3923" y="3884896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2663951" y="2289048"/>
            <a:ext cx="4064264" cy="2092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5399" y="1989042"/>
            <a:ext cx="41529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1/8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824" y="3861658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3" y="3855063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9566" y="3887268"/>
            <a:ext cx="593090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10" dirty="0">
                <a:latin typeface="Times New Roman"/>
                <a:cs typeface="Times New Roman"/>
              </a:rPr>
              <a:t>0</a:t>
            </a:r>
            <a:r>
              <a:rPr sz="2000" b="1" dirty="0">
                <a:latin typeface="Times New Roman"/>
                <a:cs typeface="Times New Roman"/>
              </a:rPr>
              <a:t>/</a:t>
            </a:r>
            <a:r>
              <a:rPr sz="2000" b="1" spc="-110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4130" algn="ctr">
              <a:lnSpc>
                <a:spcPct val="100000"/>
              </a:lnSpc>
              <a:spcBef>
                <a:spcPts val="685"/>
              </a:spcBef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3200" y="1998448"/>
            <a:ext cx="4159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8710" y="2007973"/>
            <a:ext cx="56832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9/12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003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052" y="310525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1594" y="3033872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3923" y="3884896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5614">
              <a:lnSpc>
                <a:spcPts val="5260"/>
              </a:lnSpc>
            </a:pPr>
            <a:r>
              <a:rPr spc="-5" dirty="0"/>
              <a:t>Analysis</a:t>
            </a:r>
            <a:r>
              <a:rPr spc="-15" dirty="0"/>
              <a:t> </a:t>
            </a:r>
            <a:r>
              <a:rPr dirty="0"/>
              <a:t>of </a:t>
            </a:r>
            <a:r>
              <a:rPr spc="-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44" y="1320846"/>
            <a:ext cx="8351520" cy="3542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6235" algn="l"/>
              </a:tabLst>
            </a:pPr>
            <a:r>
              <a:rPr sz="2800" spc="-15" dirty="0">
                <a:latin typeface="Times New Roman"/>
                <a:cs typeface="Times New Roman"/>
              </a:rPr>
              <a:t>Loo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lin</a:t>
            </a:r>
            <a:r>
              <a:rPr sz="2800" spc="-15" dirty="0">
                <a:latin typeface="Times New Roman"/>
                <a:cs typeface="Times New Roman"/>
              </a:rPr>
              <a:t>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5" dirty="0">
                <a:latin typeface="Times New Roman"/>
                <a:cs typeface="Times New Roman"/>
              </a:rPr>
              <a:t>7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take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32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>
                <a:solidFill>
                  <a:srgbClr val="CC3200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)</a:t>
            </a:r>
            <a:r>
              <a:rPr sz="2400" spc="10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exclu</a:t>
            </a:r>
            <a:r>
              <a:rPr sz="2800" spc="-10" dirty="0">
                <a:latin typeface="Times New Roman"/>
                <a:cs typeface="Times New Roman"/>
              </a:rPr>
              <a:t>din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exe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ute </a:t>
            </a:r>
            <a:r>
              <a:rPr sz="2800" spc="-25" dirty="0">
                <a:latin typeface="Times New Roman"/>
                <a:cs typeface="Times New Roman"/>
              </a:rPr>
              <a:t>DF</a:t>
            </a:r>
            <a:r>
              <a:rPr sz="2800" spc="-15" dirty="0">
                <a:latin typeface="Times New Roman"/>
                <a:cs typeface="Times New Roman"/>
              </a:rPr>
              <a:t>S-</a:t>
            </a:r>
            <a:r>
              <a:rPr sz="2800" spc="-20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isi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99"/>
              </a:lnSpc>
              <a:spcBef>
                <a:spcPts val="2395"/>
              </a:spcBef>
              <a:buFont typeface="Wingdings"/>
              <a:buChar char=""/>
              <a:tabLst>
                <a:tab pos="356235" algn="l"/>
                <a:tab pos="5671185" algn="l"/>
              </a:tabLst>
            </a:pPr>
            <a:r>
              <a:rPr sz="2800" spc="-25" dirty="0">
                <a:latin typeface="Times New Roman"/>
                <a:cs typeface="Times New Roman"/>
              </a:rPr>
              <a:t>DF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20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alled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ce 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wh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te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vertex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when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spc="-160" dirty="0">
                <a:latin typeface="Times New Roman"/>
                <a:cs typeface="Times New Roman"/>
              </a:rPr>
              <a:t>’</a:t>
            </a:r>
            <a:r>
              <a:rPr sz="2800" spc="-15" dirty="0">
                <a:latin typeface="Times New Roman"/>
                <a:cs typeface="Times New Roman"/>
              </a:rPr>
              <a:t>s pai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ted 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fi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e.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Lines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5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DF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- </a:t>
            </a:r>
            <a:r>
              <a:rPr sz="2800" spc="-20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executed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|</a:t>
            </a:r>
            <a:r>
              <a:rPr sz="2800" spc="-4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-10" dirty="0">
                <a:latin typeface="Times New Roman"/>
                <a:cs typeface="Times New Roman"/>
              </a:rPr>
              <a:t>[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]|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es.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total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cost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spc="-15" dirty="0">
                <a:latin typeface="Times New Roman"/>
                <a:cs typeface="Times New Roman"/>
              </a:rPr>
              <a:t>exe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DF</a:t>
            </a:r>
            <a:r>
              <a:rPr sz="2800" spc="-5" dirty="0">
                <a:latin typeface="Times New Roman"/>
                <a:cs typeface="Times New Roman"/>
              </a:rPr>
              <a:t>S-</a:t>
            </a:r>
            <a:r>
              <a:rPr sz="2800" spc="-20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CC3200"/>
                </a:solidFill>
                <a:latin typeface="Symbol"/>
                <a:cs typeface="Symbol"/>
              </a:rPr>
              <a:t></a:t>
            </a:r>
            <a:r>
              <a:rPr sz="2400" i="1" spc="-22" baseline="-20833" dirty="0">
                <a:solidFill>
                  <a:srgbClr val="CC3200"/>
                </a:solidFill>
                <a:latin typeface="Times New Roman"/>
                <a:cs typeface="Times New Roman"/>
              </a:rPr>
              <a:t>v</a:t>
            </a:r>
            <a:r>
              <a:rPr sz="2400" spc="-22" baseline="-20833" dirty="0">
                <a:solidFill>
                  <a:srgbClr val="CC3200"/>
                </a:solidFill>
                <a:latin typeface="Symbol"/>
                <a:cs typeface="Symbol"/>
              </a:rPr>
              <a:t></a:t>
            </a:r>
            <a:r>
              <a:rPr sz="2400" i="1" spc="-22" baseline="-20833" dirty="0">
                <a:solidFill>
                  <a:srgbClr val="CC3200"/>
                </a:solidFill>
                <a:latin typeface="Times New Roman"/>
                <a:cs typeface="Times New Roman"/>
              </a:rPr>
              <a:t>V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|</a:t>
            </a:r>
            <a:r>
              <a:rPr sz="2800" spc="-40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j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[</a:t>
            </a:r>
            <a:r>
              <a:rPr sz="2800" i="1" spc="-20" dirty="0">
                <a:solidFill>
                  <a:srgbClr val="CC3200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]|</a:t>
            </a:r>
            <a:r>
              <a:rPr sz="2800" spc="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CC3200"/>
                </a:solidFill>
                <a:latin typeface="Times New Roman"/>
                <a:cs typeface="Times New Roman"/>
              </a:rPr>
              <a:t>=</a:t>
            </a:r>
            <a:r>
              <a:rPr sz="2800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32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"/>
              <a:tabLst>
                <a:tab pos="356235" algn="l"/>
              </a:tabLst>
            </a:pPr>
            <a:r>
              <a:rPr sz="2800" spc="-22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ru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DF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CC3200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CC3200"/>
                </a:solidFill>
                <a:latin typeface="Times New Roman"/>
                <a:cs typeface="Times New Roman"/>
              </a:rPr>
              <a:t>V+</a:t>
            </a:r>
            <a:r>
              <a:rPr sz="2800" i="1" spc="-3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)</a:t>
            </a:r>
            <a:r>
              <a:rPr sz="2800" i="1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1745">
              <a:lnSpc>
                <a:spcPct val="100000"/>
              </a:lnSpc>
            </a:pPr>
            <a:r>
              <a:rPr spc="-5" dirty="0"/>
              <a:t>Parent</a:t>
            </a:r>
            <a:r>
              <a:rPr spc="10" dirty="0"/>
              <a:t>h</a:t>
            </a:r>
            <a:r>
              <a:rPr dirty="0"/>
              <a:t>esis</a:t>
            </a:r>
            <a:r>
              <a:rPr spc="-120" dirty="0"/>
              <a:t> </a:t>
            </a:r>
            <a:r>
              <a:rPr dirty="0"/>
              <a:t>The</a:t>
            </a:r>
            <a:r>
              <a:rPr spc="5" dirty="0"/>
              <a:t>o</a:t>
            </a:r>
            <a:r>
              <a:rPr dirty="0"/>
              <a:t>rem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1060703"/>
            <a:ext cx="8851391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36" y="1019555"/>
            <a:ext cx="8875776" cy="2764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990600"/>
            <a:ext cx="8839200" cy="2667000"/>
          </a:xfrm>
          <a:custGeom>
            <a:avLst/>
            <a:gdLst/>
            <a:ahLst/>
            <a:cxnLst/>
            <a:rect l="l" t="t" r="r" b="b"/>
            <a:pathLst>
              <a:path w="8839200" h="2667000">
                <a:moveTo>
                  <a:pt x="0" y="2666999"/>
                </a:moveTo>
                <a:lnTo>
                  <a:pt x="8839199" y="2666999"/>
                </a:lnTo>
                <a:lnTo>
                  <a:pt x="8839199" y="0"/>
                </a:lnTo>
                <a:lnTo>
                  <a:pt x="0" y="0"/>
                </a:lnTo>
                <a:lnTo>
                  <a:pt x="0" y="26669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990600"/>
            <a:ext cx="8839200" cy="2667000"/>
          </a:xfrm>
          <a:custGeom>
            <a:avLst/>
            <a:gdLst/>
            <a:ahLst/>
            <a:cxnLst/>
            <a:rect l="l" t="t" r="r" b="b"/>
            <a:pathLst>
              <a:path w="8839200" h="2667000">
                <a:moveTo>
                  <a:pt x="0" y="2666999"/>
                </a:moveTo>
                <a:lnTo>
                  <a:pt x="8839199" y="2666999"/>
                </a:lnTo>
                <a:lnTo>
                  <a:pt x="8839199" y="0"/>
                </a:lnTo>
                <a:lnTo>
                  <a:pt x="0" y="0"/>
                </a:lnTo>
                <a:lnTo>
                  <a:pt x="0" y="26669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732" y="1073117"/>
            <a:ext cx="8482965" cy="519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b="1" u="heavy" spc="-10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400" b="1" u="heavy" spc="-15" dirty="0">
                <a:solidFill>
                  <a:srgbClr val="CC3200"/>
                </a:solidFill>
                <a:latin typeface="Times New Roman"/>
                <a:cs typeface="Times New Roman"/>
              </a:rPr>
              <a:t>eo</a:t>
            </a:r>
            <a:r>
              <a:rPr sz="2400" b="1" u="heavy" spc="-6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b="1" u="heavy" spc="-20" dirty="0">
                <a:solidFill>
                  <a:srgbClr val="CC3200"/>
                </a:solidFill>
                <a:latin typeface="Times New Roman"/>
                <a:cs typeface="Times New Roman"/>
              </a:rPr>
              <a:t>em</a:t>
            </a:r>
            <a:r>
              <a:rPr sz="2400" b="1" u="heavy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CC3200"/>
                </a:solidFill>
                <a:latin typeface="Times New Roman"/>
                <a:cs typeface="Times New Roman"/>
              </a:rPr>
              <a:t>22.7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u</a:t>
            </a:r>
            <a:r>
              <a:rPr sz="2400" i="1" spc="-10" dirty="0">
                <a:latin typeface="Arial"/>
                <a:cs typeface="Arial"/>
              </a:rPr>
              <a:t>,</a:t>
            </a:r>
            <a:r>
              <a:rPr sz="2400" i="1" spc="5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5" dirty="0">
                <a:latin typeface="Times New Roman"/>
                <a:cs typeface="Times New Roman"/>
              </a:rPr>
              <a:t>exac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following</a:t>
            </a:r>
            <a:r>
              <a:rPr sz="2400" spc="-10" dirty="0">
                <a:latin typeface="Times New Roman"/>
                <a:cs typeface="Times New Roman"/>
              </a:rPr>
              <a:t> holds: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Font typeface="Times New Roman"/>
              <a:buAutoNum type="arabicPeriod"/>
              <a:tabLst>
                <a:tab pos="317500" algn="l"/>
              </a:tabLst>
            </a:pP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5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nei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desc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ndant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othe</a:t>
            </a:r>
            <a:r>
              <a:rPr sz="2400" spc="-12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Font typeface="Times New Roman"/>
              <a:buAutoNum type="arabicPeriod" startAt="2"/>
              <a:tabLst>
                <a:tab pos="317500" algn="l"/>
              </a:tabLst>
            </a:pP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de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nd</a:t>
            </a:r>
            <a:r>
              <a:rPr sz="2400" spc="-10" dirty="0">
                <a:latin typeface="Times New Roman"/>
                <a:cs typeface="Times New Roman"/>
              </a:rPr>
              <a:t>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Font typeface="Times New Roman"/>
              <a:buAutoNum type="arabicPeriod" startAt="2"/>
              <a:tabLst>
                <a:tab pos="317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&lt;</a:t>
            </a:r>
            <a:r>
              <a:rPr sz="2400" i="1" spc="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Times New Roman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431800" lvl="1" indent="-342900">
              <a:lnSpc>
                <a:spcPct val="100000"/>
              </a:lnSpc>
              <a:buFont typeface="Wingdings"/>
              <a:buChar char=""/>
              <a:tabLst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Arial"/>
                <a:cs typeface="Arial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Arial"/>
                <a:cs typeface="Arial"/>
              </a:rPr>
              <a:t>&lt;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Arial"/>
                <a:cs typeface="Arial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spc="-15" dirty="0">
                <a:latin typeface="Times New Roman"/>
                <a:cs typeface="Times New Roman"/>
              </a:rPr>
              <a:t>cannot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happen.</a:t>
            </a:r>
            <a:endParaRPr sz="2400">
              <a:latin typeface="Times New Roman"/>
              <a:cs typeface="Times New Roman"/>
            </a:endParaRPr>
          </a:p>
          <a:p>
            <a:pPr marL="43180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"/>
              <a:tabLst>
                <a:tab pos="431800" algn="l"/>
              </a:tabLst>
            </a:pPr>
            <a:r>
              <a:rPr sz="2400" spc="-15" dirty="0">
                <a:latin typeface="Times New Roman"/>
                <a:cs typeface="Times New Roman"/>
              </a:rPr>
              <a:t>Like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495"/>
              </a:spcBef>
              <a:tabLst>
                <a:tab pos="832485" algn="l"/>
              </a:tabLst>
            </a:pPr>
            <a:r>
              <a:rPr sz="2000" dirty="0">
                <a:latin typeface="Wingdings"/>
                <a:cs typeface="Wingdings"/>
              </a:rPr>
              <a:t>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K: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 ]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 (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 ]</a:t>
            </a:r>
            <a:endParaRPr sz="20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480"/>
              </a:spcBef>
              <a:tabLst>
                <a:tab pos="832485" algn="l"/>
              </a:tabLst>
            </a:pPr>
            <a:r>
              <a:rPr sz="2000" dirty="0">
                <a:latin typeface="Wingdings"/>
                <a:cs typeface="Wingdings"/>
              </a:rPr>
              <a:t>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[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]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60"/>
              </a:spcBef>
            </a:pPr>
            <a:r>
              <a:rPr sz="2400" b="1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Corolla</a:t>
            </a:r>
            <a:r>
              <a:rPr sz="2400" b="1" i="1" spc="-5" dirty="0">
                <a:solidFill>
                  <a:srgbClr val="0032CC"/>
                </a:solidFill>
                <a:latin typeface="Times New Roman"/>
                <a:cs typeface="Times New Roman"/>
              </a:rPr>
              <a:t>r</a:t>
            </a:r>
            <a:r>
              <a:rPr sz="2400" b="1" i="1" spc="-15" dirty="0">
                <a:solidFill>
                  <a:srgbClr val="0032CC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v</a:t>
            </a:r>
            <a:r>
              <a:rPr sz="2400" i="1" spc="6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prop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desc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ndant</a:t>
            </a:r>
            <a:r>
              <a:rPr sz="2400" spc="-3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of</a:t>
            </a:r>
            <a:r>
              <a:rPr sz="2400" spc="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u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if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only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 if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] </a:t>
            </a:r>
            <a:r>
              <a:rPr sz="2400" i="1" spc="-15" dirty="0">
                <a:solidFill>
                  <a:srgbClr val="CC3200"/>
                </a:solidFill>
                <a:latin typeface="Arial"/>
                <a:cs typeface="Arial"/>
              </a:rPr>
              <a:t>&lt;</a:t>
            </a:r>
            <a:r>
              <a:rPr sz="2400" i="1" spc="6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] </a:t>
            </a:r>
            <a:r>
              <a:rPr sz="2400" i="1" spc="-15" dirty="0">
                <a:solidFill>
                  <a:srgbClr val="CC3200"/>
                </a:solidFill>
                <a:latin typeface="Arial"/>
                <a:cs typeface="Arial"/>
              </a:rPr>
              <a:t>&lt;</a:t>
            </a:r>
            <a:r>
              <a:rPr sz="2400" i="1" spc="6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f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]</a:t>
            </a:r>
            <a:r>
              <a:rPr sz="2400" spc="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CC3200"/>
                </a:solidFill>
                <a:latin typeface="Arial"/>
                <a:cs typeface="Arial"/>
              </a:rPr>
              <a:t>&lt;</a:t>
            </a:r>
            <a:r>
              <a:rPr sz="2400" i="1" spc="5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r>
              <a:rPr sz="2400" i="1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].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(Parenthesis</a:t>
            </a:r>
            <a:r>
              <a:rPr spc="-95" dirty="0"/>
              <a:t> </a:t>
            </a:r>
            <a:r>
              <a:rPr dirty="0"/>
              <a:t>Theor</a:t>
            </a:r>
            <a:r>
              <a:rPr spc="-25" dirty="0"/>
              <a:t>e</a:t>
            </a:r>
            <a:r>
              <a:rPr dirty="0"/>
              <a:t>m)</a:t>
            </a:r>
          </a:p>
        </p:txBody>
      </p:sp>
      <p:sp>
        <p:nvSpPr>
          <p:cNvPr id="3" name="object 3"/>
          <p:cNvSpPr/>
          <p:nvPr/>
        </p:nvSpPr>
        <p:spPr>
          <a:xfrm>
            <a:off x="1915667" y="2132076"/>
            <a:ext cx="5076443" cy="2048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7523" y="1831689"/>
            <a:ext cx="415290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15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7269" y="3704687"/>
            <a:ext cx="41529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4/5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5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8598" y="3698337"/>
            <a:ext cx="4152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7/8</a:t>
            </a:r>
            <a:endParaRPr sz="2400">
              <a:latin typeface="Times New Roman"/>
              <a:cs typeface="Times New Roman"/>
            </a:endParaRPr>
          </a:p>
          <a:p>
            <a:pPr marL="107314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3915" y="3729915"/>
            <a:ext cx="607060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10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/13</a:t>
            </a:r>
            <a:endParaRPr sz="2000">
              <a:latin typeface="Times New Roman"/>
              <a:cs typeface="Times New Roman"/>
            </a:endParaRPr>
          </a:p>
          <a:p>
            <a:pPr marL="40005" algn="ctr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4026" y="1841214"/>
            <a:ext cx="4152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2/9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9155" y="1851001"/>
            <a:ext cx="56769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Times New Roman"/>
                <a:cs typeface="Times New Roman"/>
              </a:rPr>
              <a:t>1/10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7576" y="2876646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2052" y="2876646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596" y="3753791"/>
            <a:ext cx="60706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5" dirty="0">
                <a:latin typeface="Times New Roman"/>
                <a:cs typeface="Times New Roman"/>
              </a:rPr>
              <a:t>14</a:t>
            </a:r>
            <a:r>
              <a:rPr sz="2000" b="1" dirty="0">
                <a:latin typeface="Times New Roman"/>
                <a:cs typeface="Times New Roman"/>
              </a:rPr>
              <a:t>/15</a:t>
            </a:r>
            <a:endParaRPr sz="200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1120" y="1846040"/>
            <a:ext cx="59309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b="1" spc="-105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1/16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8772" y="3856197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6131" y="3851126"/>
            <a:ext cx="2292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3109" y="3846800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0528" y="2946376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4139" y="3019521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1445" y="5256755"/>
            <a:ext cx="5129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(s </a:t>
            </a:r>
            <a:r>
              <a:rPr sz="2400" spc="-10" dirty="0">
                <a:latin typeface="Times New Roman"/>
                <a:cs typeface="Times New Roman"/>
              </a:rPr>
              <a:t>(z </a:t>
            </a:r>
            <a:r>
              <a:rPr sz="2400" dirty="0">
                <a:latin typeface="Times New Roman"/>
                <a:cs typeface="Times New Roman"/>
              </a:rPr>
              <a:t>(y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x) y)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</a:t>
            </a:r>
            <a:r>
              <a:rPr sz="2400" spc="-5" dirty="0">
                <a:latin typeface="Times New Roman"/>
                <a:cs typeface="Times New Roman"/>
              </a:rPr>
              <a:t> w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z)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dirty="0">
                <a:latin typeface="Times New Roman"/>
                <a:cs typeface="Times New Roman"/>
              </a:rPr>
              <a:t>) (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(v v)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 u) </a:t>
            </a:r>
            <a:r>
              <a:rPr sz="2400" spc="-10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0">
              <a:lnSpc>
                <a:spcPts val="5260"/>
              </a:lnSpc>
            </a:pPr>
            <a:r>
              <a:rPr spc="-5" dirty="0"/>
              <a:t>Dept</a:t>
            </a:r>
            <a:r>
              <a:rPr spc="10" dirty="0"/>
              <a:t>h</a:t>
            </a:r>
            <a:r>
              <a:rPr spc="-5" dirty="0"/>
              <a:t>-First</a:t>
            </a:r>
            <a:r>
              <a:rPr spc="-95" dirty="0"/>
              <a:t> </a:t>
            </a:r>
            <a:r>
              <a:rPr spc="-160" dirty="0"/>
              <a:t>T</a:t>
            </a:r>
            <a:r>
              <a:rPr dirty="0"/>
              <a:t>rees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3434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pc="-25" dirty="0"/>
              <a:t>P</a:t>
            </a:r>
            <a:r>
              <a:rPr spc="-5" dirty="0"/>
              <a:t>r</a:t>
            </a:r>
            <a:r>
              <a:rPr spc="-15" dirty="0"/>
              <a:t>ede</a:t>
            </a:r>
            <a:r>
              <a:rPr spc="-30" dirty="0"/>
              <a:t>c</a:t>
            </a:r>
            <a:r>
              <a:rPr spc="-15" dirty="0"/>
              <a:t>essor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u</a:t>
            </a:r>
            <a:r>
              <a:rPr spc="-15" dirty="0"/>
              <a:t>b</a:t>
            </a:r>
            <a:r>
              <a:rPr spc="-10" dirty="0"/>
              <a:t>g</a:t>
            </a:r>
            <a:r>
              <a:rPr spc="-15" dirty="0"/>
              <a:t>raph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defi</a:t>
            </a:r>
            <a:r>
              <a:rPr spc="-5" dirty="0"/>
              <a:t>n</a:t>
            </a:r>
            <a:r>
              <a:rPr spc="-15" dirty="0"/>
              <a:t>ed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sli</a:t>
            </a:r>
            <a:r>
              <a:rPr spc="-5" dirty="0"/>
              <a:t>g</a:t>
            </a:r>
            <a:r>
              <a:rPr spc="-15" dirty="0"/>
              <a:t>h</a:t>
            </a:r>
            <a:r>
              <a:rPr spc="-5" dirty="0"/>
              <a:t>t</a:t>
            </a:r>
            <a:r>
              <a:rPr spc="-15" dirty="0"/>
              <a:t>ly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d</a:t>
            </a:r>
            <a:r>
              <a:rPr spc="-5" dirty="0"/>
              <a:t>i</a:t>
            </a:r>
            <a:r>
              <a:rPr spc="-55" dirty="0"/>
              <a:t>f</a:t>
            </a:r>
            <a:r>
              <a:rPr spc="-15" dirty="0"/>
              <a:t>ferent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/>
              <a:t>fro</a:t>
            </a:r>
            <a:r>
              <a:rPr spc="-25" dirty="0"/>
              <a:t>m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/>
              <a:t>BFS.</a:t>
            </a:r>
          </a:p>
          <a:p>
            <a:pPr marL="355600" indent="-342900">
              <a:lnSpc>
                <a:spcPts val="3290"/>
              </a:lnSpc>
              <a:spcBef>
                <a:spcPts val="675"/>
              </a:spcBef>
              <a:buFont typeface="Wingdings"/>
              <a:buChar char=""/>
              <a:tabLst>
                <a:tab pos="355600" algn="l"/>
              </a:tabLst>
            </a:pPr>
            <a:r>
              <a:rPr spc="-15" dirty="0"/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redec</a:t>
            </a:r>
            <a:r>
              <a:rPr spc="-25" dirty="0"/>
              <a:t>e</a:t>
            </a:r>
            <a:r>
              <a:rPr spc="-20" dirty="0"/>
              <a:t>s</a:t>
            </a:r>
            <a:r>
              <a:rPr spc="-10" dirty="0"/>
              <a:t>s</a:t>
            </a:r>
            <a:r>
              <a:rPr spc="-15" dirty="0"/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u</a:t>
            </a:r>
            <a:r>
              <a:rPr spc="-15" dirty="0"/>
              <a:t>b</a:t>
            </a:r>
            <a:r>
              <a:rPr spc="-10" dirty="0"/>
              <a:t>g</a:t>
            </a:r>
            <a:r>
              <a:rPr spc="-15" dirty="0"/>
              <a:t>raph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5" dirty="0"/>
              <a:t>DF</a:t>
            </a:r>
            <a:r>
              <a:rPr spc="-20" dirty="0"/>
              <a:t>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/>
              <a:t>is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i="1" spc="-30" dirty="0">
                <a:latin typeface="Times New Roman"/>
                <a:cs typeface="Times New Roman"/>
              </a:rPr>
              <a:t>G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315" baseline="-19943" dirty="0">
                <a:latin typeface="Times New Roman"/>
                <a:cs typeface="Times New Roman"/>
              </a:rPr>
              <a:t> </a:t>
            </a:r>
            <a:r>
              <a:rPr sz="2800" spc="-20" dirty="0"/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/>
              <a:t>(</a:t>
            </a:r>
            <a:r>
              <a:rPr sz="2800" i="1" spc="-385" dirty="0">
                <a:latin typeface="Times New Roman"/>
                <a:cs typeface="Times New Roman"/>
              </a:rPr>
              <a:t>V</a:t>
            </a:r>
            <a:r>
              <a:rPr sz="2800" i="1" spc="-10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E</a:t>
            </a:r>
            <a:r>
              <a:rPr sz="2925" i="1" spc="-97" baseline="-19943" dirty="0">
                <a:latin typeface="Symbol"/>
                <a:cs typeface="Symbol"/>
              </a:rPr>
              <a:t></a:t>
            </a:r>
            <a:r>
              <a:rPr sz="2800" spc="-10" dirty="0"/>
              <a:t>)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20" dirty="0"/>
              <a:t>where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470"/>
              </a:lnSpc>
            </a:pPr>
            <a:r>
              <a:rPr i="1" spc="-25" dirty="0">
                <a:latin typeface="Times New Roman"/>
                <a:cs typeface="Times New Roman"/>
              </a:rPr>
              <a:t>E</a:t>
            </a:r>
            <a:r>
              <a:rPr sz="2925" i="1" spc="-82" baseline="-19943" dirty="0">
                <a:latin typeface="Symbol"/>
                <a:cs typeface="Symbol"/>
              </a:rPr>
              <a:t></a:t>
            </a:r>
            <a:r>
              <a:rPr sz="2925" i="1" spc="-22" baseline="-19943" dirty="0">
                <a:latin typeface="Times New Roman"/>
                <a:cs typeface="Times New Roman"/>
              </a:rPr>
              <a:t> </a:t>
            </a:r>
            <a:r>
              <a:rPr sz="2800" spc="-15" dirty="0"/>
              <a:t>={(</a:t>
            </a:r>
            <a:r>
              <a:rPr sz="2800" spc="-35" dirty="0">
                <a:latin typeface="Symbol"/>
                <a:cs typeface="Symbol"/>
              </a:rPr>
              <a:t></a:t>
            </a:r>
            <a:r>
              <a:rPr sz="2800" spc="-20" dirty="0"/>
              <a:t>[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30" dirty="0"/>
              <a:t>]</a:t>
            </a:r>
            <a:r>
              <a:rPr sz="2800" spc="-5" dirty="0"/>
              <a:t>,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10" dirty="0"/>
              <a:t>)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/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v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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i="1" spc="-285" dirty="0">
                <a:latin typeface="Times New Roman"/>
                <a:cs typeface="Times New Roman"/>
              </a:rPr>
              <a:t> </a:t>
            </a:r>
            <a:r>
              <a:rPr sz="2800" spc="-15" dirty="0"/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Symbol"/>
                <a:cs typeface="Symbol"/>
              </a:rPr>
              <a:t></a:t>
            </a:r>
            <a:r>
              <a:rPr sz="2800" spc="-20" dirty="0"/>
              <a:t>[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10" dirty="0"/>
              <a:t>]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950" i="1" spc="-100" dirty="0">
                <a:latin typeface="Symbol"/>
                <a:cs typeface="Symbol"/>
              </a:rPr>
              <a:t></a:t>
            </a:r>
            <a:r>
              <a:rPr sz="2950" i="1" spc="-40" dirty="0">
                <a:latin typeface="Times New Roman"/>
                <a:cs typeface="Times New Roman"/>
              </a:rPr>
              <a:t> </a:t>
            </a:r>
            <a:r>
              <a:rPr sz="2800" spc="-25" dirty="0"/>
              <a:t>NIL</a:t>
            </a:r>
            <a:r>
              <a:rPr sz="2800" spc="-15" dirty="0"/>
              <a:t>}.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  <a:tabLst>
                <a:tab pos="756285" algn="l"/>
              </a:tabLst>
            </a:pPr>
            <a:r>
              <a:rPr sz="2400" dirty="0">
                <a:solidFill>
                  <a:srgbClr val="0032CC"/>
                </a:solidFill>
              </a:rPr>
              <a:t>»</a:t>
            </a:r>
            <a:r>
              <a:rPr sz="2400" dirty="0">
                <a:solidFill>
                  <a:srgbClr val="0032CC"/>
                </a:solidFill>
                <a:latin typeface="Times New Roman"/>
                <a:cs typeface="Times New Roman"/>
              </a:rPr>
              <a:t>	</a:t>
            </a:r>
            <a:r>
              <a:rPr sz="2400" u="heavy" spc="-5" dirty="0">
                <a:solidFill>
                  <a:srgbClr val="0032CC"/>
                </a:solidFill>
              </a:rPr>
              <a:t>How</a:t>
            </a:r>
            <a:r>
              <a:rPr sz="2400" u="heavy" spc="20" dirty="0">
                <a:solidFill>
                  <a:srgbClr val="0032CC"/>
                </a:solidFill>
              </a:rPr>
              <a:t> </a:t>
            </a:r>
            <a:r>
              <a:rPr sz="2400" u="heavy" spc="-15" dirty="0">
                <a:solidFill>
                  <a:srgbClr val="0032CC"/>
                </a:solidFill>
              </a:rPr>
              <a:t>do</a:t>
            </a:r>
            <a:r>
              <a:rPr sz="2400" u="heavy" spc="-10" dirty="0">
                <a:solidFill>
                  <a:srgbClr val="0032CC"/>
                </a:solidFill>
              </a:rPr>
              <a:t>e</a:t>
            </a:r>
            <a:r>
              <a:rPr sz="2400" u="heavy" dirty="0">
                <a:solidFill>
                  <a:srgbClr val="0032CC"/>
                </a:solidFill>
              </a:rPr>
              <a:t>s</a:t>
            </a:r>
            <a:r>
              <a:rPr sz="2400" u="heavy" spc="-10" dirty="0">
                <a:solidFill>
                  <a:srgbClr val="0032CC"/>
                </a:solidFill>
              </a:rPr>
              <a:t> it</a:t>
            </a:r>
            <a:r>
              <a:rPr sz="2400" u="heavy" spc="-5" dirty="0">
                <a:solidFill>
                  <a:srgbClr val="0032CC"/>
                </a:solidFill>
              </a:rPr>
              <a:t> </a:t>
            </a:r>
            <a:r>
              <a:rPr sz="2400" u="heavy" spc="-15" dirty="0">
                <a:solidFill>
                  <a:srgbClr val="0032CC"/>
                </a:solidFill>
              </a:rPr>
              <a:t>d</a:t>
            </a:r>
            <a:r>
              <a:rPr sz="2400" u="heavy" spc="-5" dirty="0">
                <a:solidFill>
                  <a:srgbClr val="0032CC"/>
                </a:solidFill>
              </a:rPr>
              <a:t>i</a:t>
            </a:r>
            <a:r>
              <a:rPr sz="2400" u="heavy" spc="-60" dirty="0">
                <a:solidFill>
                  <a:srgbClr val="0032CC"/>
                </a:solidFill>
              </a:rPr>
              <a:t>f</a:t>
            </a:r>
            <a:r>
              <a:rPr sz="2400" u="heavy" spc="-10" dirty="0">
                <a:solidFill>
                  <a:srgbClr val="0032CC"/>
                </a:solidFill>
              </a:rPr>
              <a:t>fer</a:t>
            </a:r>
            <a:r>
              <a:rPr sz="2400" u="heavy" dirty="0">
                <a:solidFill>
                  <a:srgbClr val="0032CC"/>
                </a:solidFill>
              </a:rPr>
              <a:t> </a:t>
            </a:r>
            <a:r>
              <a:rPr sz="2400" u="heavy" spc="-15" dirty="0">
                <a:solidFill>
                  <a:srgbClr val="0032CC"/>
                </a:solidFill>
              </a:rPr>
              <a:t>from</a:t>
            </a:r>
            <a:r>
              <a:rPr sz="2400" u="heavy" spc="-5" dirty="0">
                <a:solidFill>
                  <a:srgbClr val="0032CC"/>
                </a:solidFill>
              </a:rPr>
              <a:t> </a:t>
            </a:r>
            <a:r>
              <a:rPr sz="2400" u="heavy" spc="-10" dirty="0">
                <a:solidFill>
                  <a:srgbClr val="0032CC"/>
                </a:solidFill>
              </a:rPr>
              <a:t>that</a:t>
            </a:r>
            <a:r>
              <a:rPr sz="2400" u="heavy" spc="-20" dirty="0">
                <a:solidFill>
                  <a:srgbClr val="0032CC"/>
                </a:solidFill>
              </a:rPr>
              <a:t> </a:t>
            </a:r>
            <a:r>
              <a:rPr sz="2400" u="heavy" dirty="0">
                <a:solidFill>
                  <a:srgbClr val="0032CC"/>
                </a:solidFill>
              </a:rPr>
              <a:t>of BFS?</a:t>
            </a:r>
            <a:endParaRPr sz="2400">
              <a:latin typeface="Times New Roman"/>
              <a:cs typeface="Times New Roman"/>
            </a:endParaRPr>
          </a:p>
          <a:p>
            <a:pPr marL="756285" marR="407670" indent="-287020">
              <a:lnSpc>
                <a:spcPct val="100000"/>
              </a:lnSpc>
              <a:spcBef>
                <a:spcPts val="580"/>
              </a:spcBef>
              <a:tabLst>
                <a:tab pos="826769" algn="l"/>
                <a:tab pos="5485765" algn="l"/>
              </a:tabLst>
            </a:pPr>
            <a:r>
              <a:rPr sz="2400" dirty="0"/>
              <a:t>»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15" dirty="0"/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/>
              <a:t>pred</a:t>
            </a:r>
            <a:r>
              <a:rPr sz="2400" spc="-10" dirty="0"/>
              <a:t>e</a:t>
            </a:r>
            <a:r>
              <a:rPr sz="2400" spc="-15" dirty="0"/>
              <a:t>ces</a:t>
            </a:r>
            <a:r>
              <a:rPr sz="2400" spc="-5" dirty="0"/>
              <a:t>so</a:t>
            </a:r>
            <a:r>
              <a:rPr sz="2400" dirty="0"/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/>
              <a:t>subg</a:t>
            </a:r>
            <a:r>
              <a:rPr sz="2400" spc="5" dirty="0"/>
              <a:t>r</a:t>
            </a:r>
            <a:r>
              <a:rPr sz="2400" spc="-15" dirty="0"/>
              <a:t>aph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G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r>
              <a:rPr sz="2475" i="1" spc="292" baseline="-20202" dirty="0">
                <a:latin typeface="Times New Roman"/>
                <a:cs typeface="Times New Roman"/>
              </a:rPr>
              <a:t> </a:t>
            </a:r>
            <a:r>
              <a:rPr sz="2400" spc="-10" dirty="0"/>
              <a:t>for</a:t>
            </a:r>
            <a:r>
              <a:rPr sz="2400" spc="-40" dirty="0"/>
              <a:t>m</a:t>
            </a:r>
            <a:r>
              <a:rPr sz="2400" dirty="0"/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/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dept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-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r>
              <a:rPr sz="2400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ir</a:t>
            </a:r>
            <a:r>
              <a:rPr sz="2400" i="1" spc="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i="1" spc="-4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fo</a:t>
            </a:r>
            <a:r>
              <a:rPr sz="2400" i="1" spc="-8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i="1" spc="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t </a:t>
            </a:r>
            <a:r>
              <a:rPr sz="2400" spc="-15" dirty="0"/>
              <a:t>co</a:t>
            </a:r>
            <a:r>
              <a:rPr sz="2400" spc="-30" dirty="0"/>
              <a:t>m</a:t>
            </a:r>
            <a:r>
              <a:rPr sz="2400" dirty="0"/>
              <a:t>po</a:t>
            </a:r>
            <a:r>
              <a:rPr sz="2400" spc="5" dirty="0"/>
              <a:t>s</a:t>
            </a:r>
            <a:r>
              <a:rPr sz="2400" spc="-15" dirty="0"/>
              <a:t>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/>
              <a:t>s</a:t>
            </a:r>
            <a:r>
              <a:rPr sz="2400" spc="5" dirty="0"/>
              <a:t>e</a:t>
            </a:r>
            <a:r>
              <a:rPr sz="2400" spc="-15" dirty="0"/>
              <a:t>ve</a:t>
            </a:r>
            <a:r>
              <a:rPr sz="2400" dirty="0"/>
              <a:t>r</a:t>
            </a:r>
            <a:r>
              <a:rPr sz="2400" spc="-10" dirty="0"/>
              <a:t>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dept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-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r>
              <a:rPr sz="2400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irs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i="1" spc="-4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i="1" spc="-9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ee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dirty="0"/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/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/>
              <a:t>edges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/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75" i="1" spc="-60" baseline="-20202" dirty="0">
                <a:latin typeface="Symbol"/>
                <a:cs typeface="Symbol"/>
              </a:rPr>
              <a:t></a:t>
            </a:r>
            <a:r>
              <a:rPr sz="2475" i="1" spc="277" baseline="-20202" dirty="0">
                <a:latin typeface="Times New Roman"/>
                <a:cs typeface="Times New Roman"/>
              </a:rPr>
              <a:t> </a:t>
            </a:r>
            <a:r>
              <a:rPr sz="2400" spc="-10" dirty="0"/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/>
              <a:t>c</a:t>
            </a:r>
            <a:r>
              <a:rPr sz="2400" spc="-10" dirty="0"/>
              <a:t>al</a:t>
            </a:r>
            <a:r>
              <a:rPr sz="2400" spc="-5" dirty="0"/>
              <a:t>l</a:t>
            </a:r>
            <a:r>
              <a:rPr sz="2400" spc="-15" dirty="0"/>
              <a:t>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i="1" spc="-9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ee</a:t>
            </a:r>
            <a:r>
              <a:rPr sz="2400" i="1" spc="-2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edge</a:t>
            </a:r>
            <a:r>
              <a:rPr sz="2400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dirty="0"/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980"/>
              </a:spcBef>
            </a:pPr>
            <a:r>
              <a:rPr sz="2400" spc="-5" dirty="0">
                <a:solidFill>
                  <a:srgbClr val="0032CC"/>
                </a:solidFill>
              </a:rPr>
              <a:t>De</a:t>
            </a:r>
            <a:r>
              <a:rPr sz="2400" spc="-10" dirty="0">
                <a:solidFill>
                  <a:srgbClr val="0032CC"/>
                </a:solidFill>
              </a:rPr>
              <a:t>fin</a:t>
            </a:r>
            <a:r>
              <a:rPr sz="2400" spc="-5" dirty="0">
                <a:solidFill>
                  <a:srgbClr val="0032CC"/>
                </a:solidFill>
              </a:rPr>
              <a:t>i</a:t>
            </a:r>
            <a:r>
              <a:rPr sz="2400" spc="-10" dirty="0">
                <a:solidFill>
                  <a:srgbClr val="0032CC"/>
                </a:solidFill>
              </a:rPr>
              <a:t>t</a:t>
            </a:r>
            <a:r>
              <a:rPr sz="2400" spc="-5" dirty="0">
                <a:solidFill>
                  <a:srgbClr val="0032CC"/>
                </a:solidFill>
              </a:rPr>
              <a:t>i</a:t>
            </a:r>
            <a:r>
              <a:rPr sz="2400" spc="-15" dirty="0">
                <a:solidFill>
                  <a:srgbClr val="0032CC"/>
                </a:solidFill>
              </a:rPr>
              <a:t>on:</a:t>
            </a:r>
            <a:endParaRPr sz="2400"/>
          </a:p>
          <a:p>
            <a:pPr marL="13335">
              <a:lnSpc>
                <a:spcPct val="100000"/>
              </a:lnSpc>
            </a:pPr>
            <a:r>
              <a:rPr sz="2400" spc="-5" dirty="0">
                <a:solidFill>
                  <a:srgbClr val="CC3200"/>
                </a:solidFill>
              </a:rPr>
              <a:t>Fore</a:t>
            </a:r>
            <a:r>
              <a:rPr sz="2400" spc="5" dirty="0">
                <a:solidFill>
                  <a:srgbClr val="CC3200"/>
                </a:solidFill>
              </a:rPr>
              <a:t>s</a:t>
            </a:r>
            <a:r>
              <a:rPr sz="2400" spc="-10" dirty="0">
                <a:solidFill>
                  <a:srgbClr val="CC3200"/>
                </a:solidFill>
              </a:rPr>
              <a:t>t:</a:t>
            </a:r>
            <a:r>
              <a:rPr sz="2400" spc="-14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A</a:t>
            </a:r>
            <a:r>
              <a:rPr sz="2400" dirty="0"/>
              <a:t>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/>
              <a:t>acyc</a:t>
            </a:r>
            <a:r>
              <a:rPr sz="2400" spc="-5" dirty="0"/>
              <a:t>l</a:t>
            </a:r>
            <a:r>
              <a:rPr sz="2400" spc="-10" dirty="0"/>
              <a:t>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/>
              <a:t>gra</a:t>
            </a:r>
            <a:r>
              <a:rPr sz="2400" dirty="0"/>
              <a:t>ph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/>
              <a:t>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/>
              <a:t>t</a:t>
            </a:r>
            <a:r>
              <a:rPr sz="2400" spc="-10" dirty="0"/>
              <a:t>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0" dirty="0"/>
              <a:t>m</a:t>
            </a:r>
            <a:r>
              <a:rPr sz="2400" spc="-15" dirty="0"/>
              <a:t>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/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/>
              <a:t>d</a:t>
            </a:r>
            <a:r>
              <a:rPr sz="2400" spc="-5" dirty="0"/>
              <a:t>i</a:t>
            </a:r>
            <a:r>
              <a:rPr sz="2400" spc="-20" dirty="0"/>
              <a:t>sconn</a:t>
            </a:r>
            <a:r>
              <a:rPr sz="2400" spc="-10" dirty="0"/>
              <a:t>ecte</a:t>
            </a:r>
            <a:r>
              <a:rPr sz="2400" dirty="0"/>
              <a:t>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985">
              <a:lnSpc>
                <a:spcPct val="100000"/>
              </a:lnSpc>
            </a:pPr>
            <a:r>
              <a:rPr dirty="0"/>
              <a:t>Whit</a:t>
            </a:r>
            <a:r>
              <a:rPr spc="-5" dirty="0"/>
              <a:t>e-</a:t>
            </a:r>
            <a:r>
              <a:rPr dirty="0"/>
              <a:t>path</a:t>
            </a:r>
            <a:r>
              <a:rPr spc="-110" dirty="0"/>
              <a:t> </a:t>
            </a:r>
            <a:r>
              <a:rPr dirty="0"/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298704" y="1060703"/>
            <a:ext cx="8698991" cy="1688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163" y="1019555"/>
            <a:ext cx="8491728" cy="1813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990600"/>
            <a:ext cx="8686800" cy="1676400"/>
          </a:xfrm>
          <a:custGeom>
            <a:avLst/>
            <a:gdLst/>
            <a:ahLst/>
            <a:cxnLst/>
            <a:rect l="l" t="t" r="r" b="b"/>
            <a:pathLst>
              <a:path w="8686800" h="1676400">
                <a:moveTo>
                  <a:pt x="0" y="1676399"/>
                </a:moveTo>
                <a:lnTo>
                  <a:pt x="8686799" y="1676399"/>
                </a:lnTo>
                <a:lnTo>
                  <a:pt x="868679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990600"/>
            <a:ext cx="8686800" cy="1676400"/>
          </a:xfrm>
          <a:custGeom>
            <a:avLst/>
            <a:gdLst/>
            <a:ahLst/>
            <a:cxnLst/>
            <a:rect l="l" t="t" r="r" b="b"/>
            <a:pathLst>
              <a:path w="8686800" h="1676400">
                <a:moveTo>
                  <a:pt x="0" y="1676399"/>
                </a:moveTo>
                <a:lnTo>
                  <a:pt x="8686799" y="1676399"/>
                </a:lnTo>
                <a:lnTo>
                  <a:pt x="868679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275" y="1074446"/>
            <a:ext cx="721995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dirty="0">
                <a:solidFill>
                  <a:srgbClr val="CC3200"/>
                </a:solidFill>
                <a:latin typeface="Arial"/>
                <a:cs typeface="Arial"/>
              </a:rPr>
              <a:t>Theorem</a:t>
            </a:r>
            <a:r>
              <a:rPr sz="2400" b="1" u="heavy" spc="-10" dirty="0">
                <a:solidFill>
                  <a:srgbClr val="CC3200"/>
                </a:solidFill>
                <a:latin typeface="Arial"/>
                <a:cs typeface="Arial"/>
              </a:rPr>
              <a:t> 2</a:t>
            </a:r>
            <a:r>
              <a:rPr sz="2400" b="1" u="heavy" spc="-5" dirty="0">
                <a:solidFill>
                  <a:srgbClr val="CC3200"/>
                </a:solidFill>
                <a:latin typeface="Arial"/>
                <a:cs typeface="Arial"/>
              </a:rPr>
              <a:t>2.9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6715125" algn="l"/>
                <a:tab pos="7071359" algn="l"/>
              </a:tabLst>
            </a:pPr>
            <a:r>
              <a:rPr sz="2400" i="1" dirty="0">
                <a:latin typeface="Arial"/>
                <a:cs typeface="Arial"/>
              </a:rPr>
              <a:t>v</a:t>
            </a:r>
            <a:r>
              <a:rPr sz="2400" i="1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descend</a:t>
            </a:r>
            <a:r>
              <a:rPr sz="2400" spc="-10" dirty="0">
                <a:latin typeface="Times New Roman"/>
                <a:cs typeface="Times New Roman"/>
              </a:rPr>
              <a:t>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 </a:t>
            </a:r>
            <a:r>
              <a:rPr sz="2400" spc="-1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],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5216" y="1512030"/>
            <a:ext cx="550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path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842" y="1876332"/>
            <a:ext cx="8068309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5955" algn="l"/>
              </a:tabLst>
            </a:pPr>
            <a:r>
              <a:rPr sz="2400" i="1" dirty="0">
                <a:latin typeface="Times New Roman"/>
                <a:cs typeface="Times New Roman"/>
              </a:rPr>
              <a:t>u	</a:t>
            </a:r>
            <a:r>
              <a:rPr sz="2400" i="1" dirty="0">
                <a:latin typeface="Arial"/>
                <a:cs typeface="Arial"/>
              </a:rPr>
              <a:t>v</a:t>
            </a:r>
            <a:r>
              <a:rPr sz="2400" i="1" spc="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whit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vert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ces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(Exc</a:t>
            </a:r>
            <a:r>
              <a:rPr sz="2400" spc="-10" dirty="0">
                <a:latin typeface="Times New Roman"/>
                <a:cs typeface="Times New Roman"/>
              </a:rPr>
              <a:t>ept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20" dirty="0">
                <a:latin typeface="Times New Roman"/>
                <a:cs typeface="Times New Roman"/>
              </a:rPr>
              <a:t>whic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10" dirty="0">
                <a:latin typeface="Times New Roman"/>
                <a:cs typeface="Times New Roman"/>
              </a:rPr>
              <a:t>ju</a:t>
            </a:r>
            <a:r>
              <a:rPr sz="2400" i="1" spc="-15" dirty="0">
                <a:latin typeface="Times New Roman"/>
                <a:cs typeface="Times New Roman"/>
              </a:rPr>
              <a:t>s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colo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2926" y="1974860"/>
            <a:ext cx="386715" cy="88900"/>
          </a:xfrm>
          <a:custGeom>
            <a:avLst/>
            <a:gdLst/>
            <a:ahLst/>
            <a:cxnLst/>
            <a:rect l="l" t="t" r="r" b="b"/>
            <a:pathLst>
              <a:path w="386715" h="88900">
                <a:moveTo>
                  <a:pt x="87266" y="14786"/>
                </a:moveTo>
                <a:lnTo>
                  <a:pt x="123846" y="61965"/>
                </a:lnTo>
                <a:lnTo>
                  <a:pt x="128765" y="68579"/>
                </a:lnTo>
                <a:lnTo>
                  <a:pt x="145301" y="84947"/>
                </a:lnTo>
                <a:lnTo>
                  <a:pt x="150613" y="87629"/>
                </a:lnTo>
                <a:lnTo>
                  <a:pt x="151196" y="87873"/>
                </a:lnTo>
                <a:lnTo>
                  <a:pt x="151778" y="87873"/>
                </a:lnTo>
                <a:lnTo>
                  <a:pt x="156542" y="88757"/>
                </a:lnTo>
                <a:lnTo>
                  <a:pt x="157304" y="88879"/>
                </a:lnTo>
                <a:lnTo>
                  <a:pt x="158066" y="88879"/>
                </a:lnTo>
                <a:lnTo>
                  <a:pt x="158816" y="88757"/>
                </a:lnTo>
                <a:lnTo>
                  <a:pt x="164780" y="87629"/>
                </a:lnTo>
                <a:lnTo>
                  <a:pt x="165363" y="87233"/>
                </a:lnTo>
                <a:lnTo>
                  <a:pt x="169746" y="84825"/>
                </a:lnTo>
                <a:lnTo>
                  <a:pt x="170197" y="84703"/>
                </a:lnTo>
                <a:lnTo>
                  <a:pt x="170995" y="83941"/>
                </a:lnTo>
                <a:lnTo>
                  <a:pt x="175186" y="80131"/>
                </a:lnTo>
                <a:lnTo>
                  <a:pt x="175412" y="80009"/>
                </a:lnTo>
                <a:lnTo>
                  <a:pt x="175616" y="79735"/>
                </a:lnTo>
                <a:lnTo>
                  <a:pt x="175805" y="79491"/>
                </a:lnTo>
                <a:lnTo>
                  <a:pt x="178439" y="76321"/>
                </a:lnTo>
                <a:lnTo>
                  <a:pt x="156530" y="76321"/>
                </a:lnTo>
                <a:lnTo>
                  <a:pt x="157654" y="76108"/>
                </a:lnTo>
                <a:lnTo>
                  <a:pt x="157326" y="76047"/>
                </a:lnTo>
                <a:lnTo>
                  <a:pt x="155755" y="76047"/>
                </a:lnTo>
                <a:lnTo>
                  <a:pt x="154042" y="75437"/>
                </a:lnTo>
                <a:lnTo>
                  <a:pt x="154550" y="75437"/>
                </a:lnTo>
                <a:lnTo>
                  <a:pt x="152260" y="74279"/>
                </a:lnTo>
                <a:lnTo>
                  <a:pt x="152113" y="74279"/>
                </a:lnTo>
                <a:lnTo>
                  <a:pt x="150994" y="73639"/>
                </a:lnTo>
                <a:lnTo>
                  <a:pt x="151298" y="73639"/>
                </a:lnTo>
                <a:lnTo>
                  <a:pt x="147922" y="70987"/>
                </a:lnTo>
                <a:lnTo>
                  <a:pt x="143539" y="66659"/>
                </a:lnTo>
                <a:lnTo>
                  <a:pt x="138955" y="61081"/>
                </a:lnTo>
                <a:lnTo>
                  <a:pt x="134349" y="54863"/>
                </a:lnTo>
                <a:lnTo>
                  <a:pt x="115144" y="26669"/>
                </a:lnTo>
                <a:lnTo>
                  <a:pt x="110203" y="20055"/>
                </a:lnTo>
                <a:lnTo>
                  <a:pt x="106218" y="15239"/>
                </a:lnTo>
                <a:lnTo>
                  <a:pt x="88151" y="15239"/>
                </a:lnTo>
                <a:lnTo>
                  <a:pt x="87266" y="14786"/>
                </a:lnTo>
                <a:close/>
              </a:path>
              <a:path w="386715" h="88900">
                <a:moveTo>
                  <a:pt x="82021" y="0"/>
                </a:moveTo>
                <a:lnTo>
                  <a:pt x="80842" y="0"/>
                </a:lnTo>
                <a:lnTo>
                  <a:pt x="76078" y="487"/>
                </a:lnTo>
                <a:lnTo>
                  <a:pt x="75758" y="487"/>
                </a:lnTo>
                <a:lnTo>
                  <a:pt x="75425" y="609"/>
                </a:lnTo>
                <a:lnTo>
                  <a:pt x="75114" y="609"/>
                </a:lnTo>
                <a:lnTo>
                  <a:pt x="70353" y="1889"/>
                </a:lnTo>
                <a:lnTo>
                  <a:pt x="69698" y="2133"/>
                </a:lnTo>
                <a:lnTo>
                  <a:pt x="69399" y="2285"/>
                </a:lnTo>
                <a:lnTo>
                  <a:pt x="63995" y="4693"/>
                </a:lnTo>
                <a:lnTo>
                  <a:pt x="28739" y="37825"/>
                </a:lnTo>
                <a:lnTo>
                  <a:pt x="0" y="78973"/>
                </a:lnTo>
                <a:lnTo>
                  <a:pt x="10546" y="86105"/>
                </a:lnTo>
                <a:lnTo>
                  <a:pt x="20071" y="71871"/>
                </a:lnTo>
                <a:lnTo>
                  <a:pt x="29550" y="58155"/>
                </a:lnTo>
                <a:lnTo>
                  <a:pt x="57433" y="24871"/>
                </a:lnTo>
                <a:lnTo>
                  <a:pt x="73643" y="14203"/>
                </a:lnTo>
                <a:lnTo>
                  <a:pt x="74496" y="13837"/>
                </a:lnTo>
                <a:lnTo>
                  <a:pt x="74936" y="13837"/>
                </a:lnTo>
                <a:lnTo>
                  <a:pt x="77841" y="13075"/>
                </a:lnTo>
                <a:lnTo>
                  <a:pt x="77342" y="13075"/>
                </a:lnTo>
                <a:lnTo>
                  <a:pt x="78306" y="12953"/>
                </a:lnTo>
                <a:lnTo>
                  <a:pt x="78807" y="12953"/>
                </a:lnTo>
                <a:lnTo>
                  <a:pt x="81340" y="12743"/>
                </a:lnTo>
                <a:lnTo>
                  <a:pt x="80342" y="12557"/>
                </a:lnTo>
                <a:lnTo>
                  <a:pt x="103806" y="12557"/>
                </a:lnTo>
                <a:lnTo>
                  <a:pt x="99724" y="8381"/>
                </a:lnTo>
                <a:lnTo>
                  <a:pt x="94619" y="4297"/>
                </a:lnTo>
                <a:lnTo>
                  <a:pt x="94238" y="4053"/>
                </a:lnTo>
                <a:lnTo>
                  <a:pt x="93844" y="3931"/>
                </a:lnTo>
                <a:lnTo>
                  <a:pt x="88532" y="1249"/>
                </a:lnTo>
                <a:lnTo>
                  <a:pt x="87950" y="1005"/>
                </a:lnTo>
                <a:lnTo>
                  <a:pt x="87367" y="1005"/>
                </a:lnTo>
                <a:lnTo>
                  <a:pt x="82603" y="121"/>
                </a:lnTo>
                <a:lnTo>
                  <a:pt x="82021" y="0"/>
                </a:lnTo>
                <a:close/>
              </a:path>
              <a:path w="386715" h="88900">
                <a:moveTo>
                  <a:pt x="318583" y="46937"/>
                </a:moveTo>
                <a:lnTo>
                  <a:pt x="301584" y="73273"/>
                </a:lnTo>
                <a:lnTo>
                  <a:pt x="386273" y="82539"/>
                </a:lnTo>
                <a:lnTo>
                  <a:pt x="369133" y="53583"/>
                </a:lnTo>
                <a:lnTo>
                  <a:pt x="329659" y="53583"/>
                </a:lnTo>
                <a:lnTo>
                  <a:pt x="318583" y="46937"/>
                </a:lnTo>
                <a:close/>
              </a:path>
              <a:path w="386715" h="88900">
                <a:moveTo>
                  <a:pt x="157654" y="76108"/>
                </a:moveTo>
                <a:lnTo>
                  <a:pt x="156530" y="76321"/>
                </a:lnTo>
                <a:lnTo>
                  <a:pt x="158803" y="76321"/>
                </a:lnTo>
                <a:lnTo>
                  <a:pt x="157654" y="76108"/>
                </a:lnTo>
                <a:close/>
              </a:path>
              <a:path w="386715" h="88900">
                <a:moveTo>
                  <a:pt x="160084" y="75646"/>
                </a:moveTo>
                <a:lnTo>
                  <a:pt x="157654" y="76108"/>
                </a:lnTo>
                <a:lnTo>
                  <a:pt x="158803" y="76321"/>
                </a:lnTo>
                <a:lnTo>
                  <a:pt x="178439" y="76321"/>
                </a:lnTo>
                <a:lnTo>
                  <a:pt x="178667" y="76047"/>
                </a:lnTo>
                <a:lnTo>
                  <a:pt x="159315" y="76047"/>
                </a:lnTo>
                <a:lnTo>
                  <a:pt x="160084" y="75646"/>
                </a:lnTo>
                <a:close/>
              </a:path>
              <a:path w="386715" h="88900">
                <a:moveTo>
                  <a:pt x="154042" y="75437"/>
                </a:moveTo>
                <a:lnTo>
                  <a:pt x="155755" y="76047"/>
                </a:lnTo>
                <a:lnTo>
                  <a:pt x="154844" y="75586"/>
                </a:lnTo>
                <a:lnTo>
                  <a:pt x="154042" y="75437"/>
                </a:lnTo>
                <a:close/>
              </a:path>
              <a:path w="386715" h="88900">
                <a:moveTo>
                  <a:pt x="154844" y="75586"/>
                </a:moveTo>
                <a:lnTo>
                  <a:pt x="155755" y="76047"/>
                </a:lnTo>
                <a:lnTo>
                  <a:pt x="157326" y="76047"/>
                </a:lnTo>
                <a:lnTo>
                  <a:pt x="154844" y="75586"/>
                </a:lnTo>
                <a:close/>
              </a:path>
              <a:path w="386715" h="88900">
                <a:moveTo>
                  <a:pt x="161184" y="75437"/>
                </a:moveTo>
                <a:lnTo>
                  <a:pt x="160084" y="75646"/>
                </a:lnTo>
                <a:lnTo>
                  <a:pt x="159315" y="76047"/>
                </a:lnTo>
                <a:lnTo>
                  <a:pt x="161184" y="75437"/>
                </a:lnTo>
                <a:close/>
              </a:path>
              <a:path w="386715" h="88900">
                <a:moveTo>
                  <a:pt x="179174" y="75437"/>
                </a:moveTo>
                <a:lnTo>
                  <a:pt x="161184" y="75437"/>
                </a:lnTo>
                <a:lnTo>
                  <a:pt x="159315" y="76047"/>
                </a:lnTo>
                <a:lnTo>
                  <a:pt x="178667" y="76047"/>
                </a:lnTo>
                <a:lnTo>
                  <a:pt x="179174" y="75437"/>
                </a:lnTo>
                <a:close/>
              </a:path>
              <a:path w="386715" h="88900">
                <a:moveTo>
                  <a:pt x="162755" y="74253"/>
                </a:moveTo>
                <a:lnTo>
                  <a:pt x="160084" y="75646"/>
                </a:lnTo>
                <a:lnTo>
                  <a:pt x="161184" y="75437"/>
                </a:lnTo>
                <a:lnTo>
                  <a:pt x="179174" y="75437"/>
                </a:lnTo>
                <a:lnTo>
                  <a:pt x="179807" y="74675"/>
                </a:lnTo>
                <a:lnTo>
                  <a:pt x="179913" y="74523"/>
                </a:lnTo>
                <a:lnTo>
                  <a:pt x="162446" y="74523"/>
                </a:lnTo>
                <a:lnTo>
                  <a:pt x="162755" y="74253"/>
                </a:lnTo>
                <a:close/>
              </a:path>
              <a:path w="386715" h="88900">
                <a:moveTo>
                  <a:pt x="154550" y="75437"/>
                </a:moveTo>
                <a:lnTo>
                  <a:pt x="154042" y="75437"/>
                </a:lnTo>
                <a:lnTo>
                  <a:pt x="154844" y="75586"/>
                </a:lnTo>
                <a:lnTo>
                  <a:pt x="154550" y="75437"/>
                </a:lnTo>
                <a:close/>
              </a:path>
              <a:path w="386715" h="88900">
                <a:moveTo>
                  <a:pt x="163698" y="73761"/>
                </a:moveTo>
                <a:lnTo>
                  <a:pt x="162755" y="74253"/>
                </a:lnTo>
                <a:lnTo>
                  <a:pt x="162446" y="74523"/>
                </a:lnTo>
                <a:lnTo>
                  <a:pt x="163698" y="73761"/>
                </a:lnTo>
                <a:close/>
              </a:path>
              <a:path w="386715" h="88900">
                <a:moveTo>
                  <a:pt x="180441" y="73761"/>
                </a:moveTo>
                <a:lnTo>
                  <a:pt x="163698" y="73761"/>
                </a:lnTo>
                <a:lnTo>
                  <a:pt x="162446" y="74523"/>
                </a:lnTo>
                <a:lnTo>
                  <a:pt x="179913" y="74523"/>
                </a:lnTo>
                <a:lnTo>
                  <a:pt x="180441" y="73761"/>
                </a:lnTo>
                <a:close/>
              </a:path>
              <a:path w="386715" h="88900">
                <a:moveTo>
                  <a:pt x="150994" y="73639"/>
                </a:moveTo>
                <a:lnTo>
                  <a:pt x="152113" y="74279"/>
                </a:lnTo>
                <a:lnTo>
                  <a:pt x="151847" y="74071"/>
                </a:lnTo>
                <a:lnTo>
                  <a:pt x="150994" y="73639"/>
                </a:lnTo>
                <a:close/>
              </a:path>
              <a:path w="386715" h="88900">
                <a:moveTo>
                  <a:pt x="151847" y="74071"/>
                </a:moveTo>
                <a:lnTo>
                  <a:pt x="152113" y="74279"/>
                </a:lnTo>
                <a:lnTo>
                  <a:pt x="152260" y="74279"/>
                </a:lnTo>
                <a:lnTo>
                  <a:pt x="151847" y="74071"/>
                </a:lnTo>
                <a:close/>
              </a:path>
              <a:path w="386715" h="88900">
                <a:moveTo>
                  <a:pt x="166211" y="71237"/>
                </a:moveTo>
                <a:lnTo>
                  <a:pt x="162755" y="74253"/>
                </a:lnTo>
                <a:lnTo>
                  <a:pt x="163698" y="73761"/>
                </a:lnTo>
                <a:lnTo>
                  <a:pt x="180441" y="73761"/>
                </a:lnTo>
                <a:lnTo>
                  <a:pt x="182027" y="71475"/>
                </a:lnTo>
                <a:lnTo>
                  <a:pt x="166018" y="71475"/>
                </a:lnTo>
                <a:lnTo>
                  <a:pt x="166211" y="71237"/>
                </a:lnTo>
                <a:close/>
              </a:path>
              <a:path w="386715" h="88900">
                <a:moveTo>
                  <a:pt x="151298" y="73639"/>
                </a:moveTo>
                <a:lnTo>
                  <a:pt x="150994" y="73639"/>
                </a:lnTo>
                <a:lnTo>
                  <a:pt x="151847" y="74071"/>
                </a:lnTo>
                <a:lnTo>
                  <a:pt x="151298" y="73639"/>
                </a:lnTo>
                <a:close/>
              </a:path>
              <a:path w="386715" h="88900">
                <a:moveTo>
                  <a:pt x="166637" y="70865"/>
                </a:moveTo>
                <a:lnTo>
                  <a:pt x="166211" y="71237"/>
                </a:lnTo>
                <a:lnTo>
                  <a:pt x="166018" y="71475"/>
                </a:lnTo>
                <a:lnTo>
                  <a:pt x="166637" y="70865"/>
                </a:lnTo>
                <a:close/>
              </a:path>
              <a:path w="386715" h="88900">
                <a:moveTo>
                  <a:pt x="182450" y="70865"/>
                </a:moveTo>
                <a:lnTo>
                  <a:pt x="166637" y="70865"/>
                </a:lnTo>
                <a:lnTo>
                  <a:pt x="166018" y="71475"/>
                </a:lnTo>
                <a:lnTo>
                  <a:pt x="182027" y="71475"/>
                </a:lnTo>
                <a:lnTo>
                  <a:pt x="182450" y="70865"/>
                </a:lnTo>
                <a:close/>
              </a:path>
              <a:path w="386715" h="88900">
                <a:moveTo>
                  <a:pt x="234278" y="0"/>
                </a:moveTo>
                <a:lnTo>
                  <a:pt x="233086" y="0"/>
                </a:lnTo>
                <a:lnTo>
                  <a:pt x="226228" y="883"/>
                </a:lnTo>
                <a:lnTo>
                  <a:pt x="224765" y="1249"/>
                </a:lnTo>
                <a:lnTo>
                  <a:pt x="218477" y="3657"/>
                </a:lnTo>
                <a:lnTo>
                  <a:pt x="218050" y="3809"/>
                </a:lnTo>
                <a:lnTo>
                  <a:pt x="217633" y="4053"/>
                </a:lnTo>
                <a:lnTo>
                  <a:pt x="217252" y="4297"/>
                </a:lnTo>
                <a:lnTo>
                  <a:pt x="211430" y="8107"/>
                </a:lnTo>
                <a:lnTo>
                  <a:pt x="211180" y="8229"/>
                </a:lnTo>
                <a:lnTo>
                  <a:pt x="210930" y="8503"/>
                </a:lnTo>
                <a:lnTo>
                  <a:pt x="210680" y="8625"/>
                </a:lnTo>
                <a:lnTo>
                  <a:pt x="204703" y="14081"/>
                </a:lnTo>
                <a:lnTo>
                  <a:pt x="199357" y="20299"/>
                </a:lnTo>
                <a:lnTo>
                  <a:pt x="194273" y="27035"/>
                </a:lnTo>
                <a:lnTo>
                  <a:pt x="185510" y="41269"/>
                </a:lnTo>
                <a:lnTo>
                  <a:pt x="177533" y="55107"/>
                </a:lnTo>
                <a:lnTo>
                  <a:pt x="173687" y="61203"/>
                </a:lnTo>
                <a:lnTo>
                  <a:pt x="170020" y="66537"/>
                </a:lnTo>
                <a:lnTo>
                  <a:pt x="166211" y="71237"/>
                </a:lnTo>
                <a:lnTo>
                  <a:pt x="166637" y="70865"/>
                </a:lnTo>
                <a:lnTo>
                  <a:pt x="182450" y="70865"/>
                </a:lnTo>
                <a:lnTo>
                  <a:pt x="184141" y="68427"/>
                </a:lnTo>
                <a:lnTo>
                  <a:pt x="188296" y="61843"/>
                </a:lnTo>
                <a:lnTo>
                  <a:pt x="196510" y="47609"/>
                </a:lnTo>
                <a:lnTo>
                  <a:pt x="205084" y="33771"/>
                </a:lnTo>
                <a:lnTo>
                  <a:pt x="209525" y="27797"/>
                </a:lnTo>
                <a:lnTo>
                  <a:pt x="214274" y="22463"/>
                </a:lnTo>
                <a:lnTo>
                  <a:pt x="218572" y="18653"/>
                </a:lnTo>
                <a:lnTo>
                  <a:pt x="218407" y="18653"/>
                </a:lnTo>
                <a:lnTo>
                  <a:pt x="219157" y="18135"/>
                </a:lnTo>
                <a:lnTo>
                  <a:pt x="223230" y="15483"/>
                </a:lnTo>
                <a:lnTo>
                  <a:pt x="222979" y="15483"/>
                </a:lnTo>
                <a:lnTo>
                  <a:pt x="224204" y="14843"/>
                </a:lnTo>
                <a:lnTo>
                  <a:pt x="224739" y="14843"/>
                </a:lnTo>
                <a:lnTo>
                  <a:pt x="228594" y="13441"/>
                </a:lnTo>
                <a:lnTo>
                  <a:pt x="227801" y="13441"/>
                </a:lnTo>
                <a:lnTo>
                  <a:pt x="229264" y="13197"/>
                </a:lnTo>
                <a:lnTo>
                  <a:pt x="229995" y="13197"/>
                </a:lnTo>
                <a:lnTo>
                  <a:pt x="234195" y="12731"/>
                </a:lnTo>
                <a:lnTo>
                  <a:pt x="233467" y="12679"/>
                </a:lnTo>
                <a:lnTo>
                  <a:pt x="282020" y="12679"/>
                </a:lnTo>
                <a:lnTo>
                  <a:pt x="276843" y="10393"/>
                </a:lnTo>
                <a:lnTo>
                  <a:pt x="267650" y="6857"/>
                </a:lnTo>
                <a:lnTo>
                  <a:pt x="258781" y="4053"/>
                </a:lnTo>
                <a:lnTo>
                  <a:pt x="250018" y="1767"/>
                </a:lnTo>
                <a:lnTo>
                  <a:pt x="241624" y="487"/>
                </a:lnTo>
                <a:lnTo>
                  <a:pt x="234278" y="0"/>
                </a:lnTo>
                <a:close/>
              </a:path>
              <a:path w="386715" h="88900">
                <a:moveTo>
                  <a:pt x="325472" y="36265"/>
                </a:moveTo>
                <a:lnTo>
                  <a:pt x="318583" y="46937"/>
                </a:lnTo>
                <a:lnTo>
                  <a:pt x="329659" y="53583"/>
                </a:lnTo>
                <a:lnTo>
                  <a:pt x="336182" y="42671"/>
                </a:lnTo>
                <a:lnTo>
                  <a:pt x="325472" y="36265"/>
                </a:lnTo>
                <a:close/>
              </a:path>
              <a:path w="386715" h="88900">
                <a:moveTo>
                  <a:pt x="342899" y="9265"/>
                </a:moveTo>
                <a:lnTo>
                  <a:pt x="325472" y="36265"/>
                </a:lnTo>
                <a:lnTo>
                  <a:pt x="336182" y="42671"/>
                </a:lnTo>
                <a:lnTo>
                  <a:pt x="329659" y="53583"/>
                </a:lnTo>
                <a:lnTo>
                  <a:pt x="369133" y="53583"/>
                </a:lnTo>
                <a:lnTo>
                  <a:pt x="342899" y="9265"/>
                </a:lnTo>
                <a:close/>
              </a:path>
              <a:path w="386715" h="88900">
                <a:moveTo>
                  <a:pt x="282020" y="12679"/>
                </a:moveTo>
                <a:lnTo>
                  <a:pt x="234659" y="12679"/>
                </a:lnTo>
                <a:lnTo>
                  <a:pt x="234195" y="12731"/>
                </a:lnTo>
                <a:lnTo>
                  <a:pt x="240791" y="13197"/>
                </a:lnTo>
                <a:lnTo>
                  <a:pt x="248018" y="14325"/>
                </a:lnTo>
                <a:lnTo>
                  <a:pt x="300048" y="35813"/>
                </a:lnTo>
                <a:lnTo>
                  <a:pt x="318583" y="46937"/>
                </a:lnTo>
                <a:lnTo>
                  <a:pt x="325472" y="36265"/>
                </a:lnTo>
                <a:lnTo>
                  <a:pt x="305811" y="24505"/>
                </a:lnTo>
                <a:lnTo>
                  <a:pt x="286368" y="14599"/>
                </a:lnTo>
                <a:lnTo>
                  <a:pt x="282020" y="12679"/>
                </a:lnTo>
                <a:close/>
              </a:path>
              <a:path w="386715" h="88900">
                <a:moveTo>
                  <a:pt x="219157" y="18135"/>
                </a:moveTo>
                <a:lnTo>
                  <a:pt x="218407" y="18653"/>
                </a:lnTo>
                <a:lnTo>
                  <a:pt x="219046" y="18233"/>
                </a:lnTo>
                <a:close/>
              </a:path>
              <a:path w="386715" h="88900">
                <a:moveTo>
                  <a:pt x="219046" y="18233"/>
                </a:moveTo>
                <a:lnTo>
                  <a:pt x="218407" y="18653"/>
                </a:lnTo>
                <a:lnTo>
                  <a:pt x="218572" y="18653"/>
                </a:lnTo>
                <a:lnTo>
                  <a:pt x="219046" y="18233"/>
                </a:lnTo>
                <a:close/>
              </a:path>
              <a:path w="386715" h="88900">
                <a:moveTo>
                  <a:pt x="219195" y="18135"/>
                </a:moveTo>
                <a:lnTo>
                  <a:pt x="219046" y="18233"/>
                </a:lnTo>
                <a:lnTo>
                  <a:pt x="219195" y="18135"/>
                </a:lnTo>
                <a:close/>
              </a:path>
              <a:path w="386715" h="88900">
                <a:moveTo>
                  <a:pt x="224204" y="14843"/>
                </a:moveTo>
                <a:lnTo>
                  <a:pt x="222979" y="15483"/>
                </a:lnTo>
                <a:lnTo>
                  <a:pt x="223542" y="15279"/>
                </a:lnTo>
                <a:lnTo>
                  <a:pt x="224204" y="14843"/>
                </a:lnTo>
                <a:close/>
              </a:path>
              <a:path w="386715" h="88900">
                <a:moveTo>
                  <a:pt x="223542" y="15279"/>
                </a:moveTo>
                <a:lnTo>
                  <a:pt x="222979" y="15483"/>
                </a:lnTo>
                <a:lnTo>
                  <a:pt x="223230" y="15483"/>
                </a:lnTo>
                <a:lnTo>
                  <a:pt x="223542" y="15279"/>
                </a:lnTo>
                <a:close/>
              </a:path>
              <a:path w="386715" h="88900">
                <a:moveTo>
                  <a:pt x="224739" y="14843"/>
                </a:moveTo>
                <a:lnTo>
                  <a:pt x="224204" y="14843"/>
                </a:lnTo>
                <a:lnTo>
                  <a:pt x="223542" y="15279"/>
                </a:lnTo>
                <a:lnTo>
                  <a:pt x="224739" y="14843"/>
                </a:lnTo>
                <a:close/>
              </a:path>
              <a:path w="386715" h="88900">
                <a:moveTo>
                  <a:pt x="87032" y="14599"/>
                </a:moveTo>
                <a:lnTo>
                  <a:pt x="87266" y="14786"/>
                </a:lnTo>
                <a:lnTo>
                  <a:pt x="88151" y="15239"/>
                </a:lnTo>
                <a:lnTo>
                  <a:pt x="87032" y="14599"/>
                </a:lnTo>
                <a:close/>
              </a:path>
              <a:path w="386715" h="88900">
                <a:moveTo>
                  <a:pt x="105688" y="14599"/>
                </a:moveTo>
                <a:lnTo>
                  <a:pt x="87032" y="14599"/>
                </a:lnTo>
                <a:lnTo>
                  <a:pt x="88151" y="15239"/>
                </a:lnTo>
                <a:lnTo>
                  <a:pt x="106218" y="15239"/>
                </a:lnTo>
                <a:lnTo>
                  <a:pt x="105688" y="14599"/>
                </a:lnTo>
                <a:close/>
              </a:path>
              <a:path w="386715" h="88900">
                <a:moveTo>
                  <a:pt x="84376" y="13306"/>
                </a:moveTo>
                <a:lnTo>
                  <a:pt x="87266" y="14786"/>
                </a:lnTo>
                <a:lnTo>
                  <a:pt x="87032" y="14599"/>
                </a:lnTo>
                <a:lnTo>
                  <a:pt x="105688" y="14599"/>
                </a:lnTo>
                <a:lnTo>
                  <a:pt x="105058" y="13837"/>
                </a:lnTo>
                <a:lnTo>
                  <a:pt x="104671" y="13441"/>
                </a:lnTo>
                <a:lnTo>
                  <a:pt x="85103" y="13441"/>
                </a:lnTo>
                <a:lnTo>
                  <a:pt x="84376" y="13306"/>
                </a:lnTo>
                <a:close/>
              </a:path>
              <a:path w="386715" h="88900">
                <a:moveTo>
                  <a:pt x="74496" y="13837"/>
                </a:moveTo>
                <a:lnTo>
                  <a:pt x="73542" y="14203"/>
                </a:lnTo>
                <a:lnTo>
                  <a:pt x="73803" y="14135"/>
                </a:lnTo>
                <a:lnTo>
                  <a:pt x="74496" y="13837"/>
                </a:lnTo>
                <a:close/>
              </a:path>
              <a:path w="386715" h="88900">
                <a:moveTo>
                  <a:pt x="73803" y="14135"/>
                </a:moveTo>
                <a:lnTo>
                  <a:pt x="73542" y="14203"/>
                </a:lnTo>
                <a:lnTo>
                  <a:pt x="73803" y="14135"/>
                </a:lnTo>
                <a:close/>
              </a:path>
              <a:path w="386715" h="88900">
                <a:moveTo>
                  <a:pt x="74936" y="13837"/>
                </a:moveTo>
                <a:lnTo>
                  <a:pt x="74496" y="13837"/>
                </a:lnTo>
                <a:lnTo>
                  <a:pt x="73803" y="14135"/>
                </a:lnTo>
                <a:lnTo>
                  <a:pt x="74936" y="13837"/>
                </a:lnTo>
                <a:close/>
              </a:path>
              <a:path w="386715" h="88900">
                <a:moveTo>
                  <a:pt x="83390" y="12801"/>
                </a:moveTo>
                <a:lnTo>
                  <a:pt x="84376" y="13306"/>
                </a:lnTo>
                <a:lnTo>
                  <a:pt x="85103" y="13441"/>
                </a:lnTo>
                <a:lnTo>
                  <a:pt x="83390" y="12801"/>
                </a:lnTo>
                <a:close/>
              </a:path>
              <a:path w="386715" h="88900">
                <a:moveTo>
                  <a:pt x="104045" y="12801"/>
                </a:moveTo>
                <a:lnTo>
                  <a:pt x="83390" y="12801"/>
                </a:lnTo>
                <a:lnTo>
                  <a:pt x="85103" y="13441"/>
                </a:lnTo>
                <a:lnTo>
                  <a:pt x="104671" y="13441"/>
                </a:lnTo>
                <a:lnTo>
                  <a:pt x="104045" y="12801"/>
                </a:lnTo>
                <a:close/>
              </a:path>
              <a:path w="386715" h="88900">
                <a:moveTo>
                  <a:pt x="229264" y="13197"/>
                </a:moveTo>
                <a:lnTo>
                  <a:pt x="227801" y="13441"/>
                </a:lnTo>
                <a:lnTo>
                  <a:pt x="228942" y="13314"/>
                </a:lnTo>
                <a:lnTo>
                  <a:pt x="229264" y="13197"/>
                </a:lnTo>
                <a:close/>
              </a:path>
              <a:path w="386715" h="88900">
                <a:moveTo>
                  <a:pt x="228942" y="13314"/>
                </a:moveTo>
                <a:lnTo>
                  <a:pt x="227801" y="13441"/>
                </a:lnTo>
                <a:lnTo>
                  <a:pt x="228594" y="13441"/>
                </a:lnTo>
                <a:lnTo>
                  <a:pt x="228942" y="13314"/>
                </a:lnTo>
                <a:close/>
              </a:path>
              <a:path w="386715" h="88900">
                <a:moveTo>
                  <a:pt x="229995" y="13197"/>
                </a:moveTo>
                <a:lnTo>
                  <a:pt x="229264" y="13197"/>
                </a:lnTo>
                <a:lnTo>
                  <a:pt x="228942" y="13314"/>
                </a:lnTo>
                <a:lnTo>
                  <a:pt x="229995" y="13197"/>
                </a:lnTo>
                <a:close/>
              </a:path>
              <a:path w="386715" h="88900">
                <a:moveTo>
                  <a:pt x="103806" y="12557"/>
                </a:moveTo>
                <a:lnTo>
                  <a:pt x="80342" y="12557"/>
                </a:lnTo>
                <a:lnTo>
                  <a:pt x="82103" y="12679"/>
                </a:lnTo>
                <a:lnTo>
                  <a:pt x="81340" y="12743"/>
                </a:lnTo>
                <a:lnTo>
                  <a:pt x="84376" y="13306"/>
                </a:lnTo>
                <a:lnTo>
                  <a:pt x="83390" y="12801"/>
                </a:lnTo>
                <a:lnTo>
                  <a:pt x="104045" y="12801"/>
                </a:lnTo>
                <a:lnTo>
                  <a:pt x="103806" y="12557"/>
                </a:lnTo>
                <a:close/>
              </a:path>
              <a:path w="386715" h="88900">
                <a:moveTo>
                  <a:pt x="78306" y="12953"/>
                </a:moveTo>
                <a:lnTo>
                  <a:pt x="77342" y="13075"/>
                </a:lnTo>
                <a:lnTo>
                  <a:pt x="78072" y="13015"/>
                </a:lnTo>
                <a:lnTo>
                  <a:pt x="78306" y="12953"/>
                </a:lnTo>
                <a:close/>
              </a:path>
              <a:path w="386715" h="88900">
                <a:moveTo>
                  <a:pt x="78072" y="13015"/>
                </a:moveTo>
                <a:lnTo>
                  <a:pt x="77342" y="13075"/>
                </a:lnTo>
                <a:lnTo>
                  <a:pt x="77841" y="13075"/>
                </a:lnTo>
                <a:lnTo>
                  <a:pt x="78072" y="13015"/>
                </a:lnTo>
                <a:close/>
              </a:path>
              <a:path w="386715" h="88900">
                <a:moveTo>
                  <a:pt x="78807" y="12953"/>
                </a:moveTo>
                <a:lnTo>
                  <a:pt x="78306" y="12953"/>
                </a:lnTo>
                <a:lnTo>
                  <a:pt x="78072" y="13015"/>
                </a:lnTo>
                <a:lnTo>
                  <a:pt x="78807" y="12953"/>
                </a:lnTo>
                <a:close/>
              </a:path>
              <a:path w="386715" h="88900">
                <a:moveTo>
                  <a:pt x="80342" y="12557"/>
                </a:moveTo>
                <a:lnTo>
                  <a:pt x="81340" y="12743"/>
                </a:lnTo>
                <a:lnTo>
                  <a:pt x="82103" y="12679"/>
                </a:lnTo>
                <a:lnTo>
                  <a:pt x="80342" y="12557"/>
                </a:lnTo>
                <a:close/>
              </a:path>
              <a:path w="386715" h="88900">
                <a:moveTo>
                  <a:pt x="234659" y="12679"/>
                </a:moveTo>
                <a:lnTo>
                  <a:pt x="233467" y="12679"/>
                </a:lnTo>
                <a:lnTo>
                  <a:pt x="234195" y="12731"/>
                </a:lnTo>
                <a:lnTo>
                  <a:pt x="234659" y="12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2130">
              <a:lnSpc>
                <a:spcPts val="5260"/>
              </a:lnSpc>
            </a:pPr>
            <a:r>
              <a:rPr spc="-5" dirty="0"/>
              <a:t>Adjacency</a:t>
            </a:r>
            <a:r>
              <a:rPr spc="-35" dirty="0"/>
              <a:t> </a:t>
            </a:r>
            <a:r>
              <a:rPr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92246"/>
            <a:ext cx="809434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Co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si</a:t>
            </a:r>
            <a:r>
              <a:rPr sz="2800" spc="-10" dirty="0">
                <a:latin typeface="Times New Roman"/>
                <a:cs typeface="Times New Roman"/>
              </a:rPr>
              <a:t>sts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array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Adj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|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|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lists.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"/>
              <a:tabLst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vertex.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345"/>
              </a:lnSpc>
              <a:spcBef>
                <a:spcPts val="685"/>
              </a:spcBef>
              <a:buFont typeface="Wingdings"/>
              <a:buChar char=""/>
              <a:tabLst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u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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Ad</a:t>
            </a:r>
            <a:r>
              <a:rPr sz="2800" i="1" spc="-5" dirty="0">
                <a:latin typeface="Times New Roman"/>
                <a:cs typeface="Times New Roman"/>
              </a:rPr>
              <a:t>j</a:t>
            </a:r>
            <a:r>
              <a:rPr sz="2800" spc="-20" dirty="0">
                <a:latin typeface="Times New Roman"/>
                <a:cs typeface="Times New Roman"/>
              </a:rPr>
              <a:t>[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]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con</a:t>
            </a:r>
            <a:r>
              <a:rPr sz="2800" spc="-10" dirty="0">
                <a:latin typeface="Times New Roman"/>
                <a:cs typeface="Times New Roman"/>
              </a:rPr>
              <a:t>sis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ertices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adjac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" y="27301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0"/>
                </a:lnTo>
                <a:lnTo>
                  <a:pt x="60376" y="30236"/>
                </a:lnTo>
                <a:lnTo>
                  <a:pt x="31157" y="59371"/>
                </a:lnTo>
                <a:lnTo>
                  <a:pt x="10687" y="95545"/>
                </a:lnTo>
                <a:lnTo>
                  <a:pt x="700" y="137030"/>
                </a:lnTo>
                <a:lnTo>
                  <a:pt x="0" y="151740"/>
                </a:lnTo>
                <a:lnTo>
                  <a:pt x="168" y="158957"/>
                </a:lnTo>
                <a:lnTo>
                  <a:pt x="7853" y="199946"/>
                </a:lnTo>
                <a:lnTo>
                  <a:pt x="26044" y="236267"/>
                </a:lnTo>
                <a:lnTo>
                  <a:pt x="53438" y="266334"/>
                </a:lnTo>
                <a:lnTo>
                  <a:pt x="88731" y="288559"/>
                </a:lnTo>
                <a:lnTo>
                  <a:pt x="130619" y="301357"/>
                </a:lnTo>
                <a:lnTo>
                  <a:pt x="161565" y="303869"/>
                </a:lnTo>
                <a:lnTo>
                  <a:pt x="175482" y="302394"/>
                </a:lnTo>
                <a:lnTo>
                  <a:pt x="214595" y="290701"/>
                </a:lnTo>
                <a:lnTo>
                  <a:pt x="248538" y="269038"/>
                </a:lnTo>
                <a:lnTo>
                  <a:pt x="275755" y="238606"/>
                </a:lnTo>
                <a:lnTo>
                  <a:pt x="294691" y="200606"/>
                </a:lnTo>
                <a:lnTo>
                  <a:pt x="303792" y="156241"/>
                </a:lnTo>
                <a:lnTo>
                  <a:pt x="304372" y="140246"/>
                </a:lnTo>
                <a:lnTo>
                  <a:pt x="302708" y="126517"/>
                </a:lnTo>
                <a:lnTo>
                  <a:pt x="290583" y="87983"/>
                </a:lnTo>
                <a:lnTo>
                  <a:pt x="268601" y="54605"/>
                </a:lnTo>
                <a:lnTo>
                  <a:pt x="237852" y="27896"/>
                </a:lnTo>
                <a:lnTo>
                  <a:pt x="199424" y="9366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" y="27301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69"/>
                </a:lnTo>
                <a:lnTo>
                  <a:pt x="23276" y="70732"/>
                </a:lnTo>
                <a:lnTo>
                  <a:pt x="49771" y="39059"/>
                </a:lnTo>
                <a:lnTo>
                  <a:pt x="83860" y="15578"/>
                </a:lnTo>
                <a:lnTo>
                  <a:pt x="123807" y="2017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66"/>
                </a:lnTo>
                <a:lnTo>
                  <a:pt x="237852" y="27896"/>
                </a:lnTo>
                <a:lnTo>
                  <a:pt x="268601" y="54605"/>
                </a:lnTo>
                <a:lnTo>
                  <a:pt x="290583" y="87983"/>
                </a:lnTo>
                <a:lnTo>
                  <a:pt x="302708" y="126517"/>
                </a:lnTo>
                <a:lnTo>
                  <a:pt x="304372" y="140246"/>
                </a:lnTo>
                <a:lnTo>
                  <a:pt x="303792" y="156241"/>
                </a:lnTo>
                <a:lnTo>
                  <a:pt x="294691" y="200606"/>
                </a:lnTo>
                <a:lnTo>
                  <a:pt x="275755" y="238606"/>
                </a:lnTo>
                <a:lnTo>
                  <a:pt x="248538" y="269038"/>
                </a:lnTo>
                <a:lnTo>
                  <a:pt x="214595" y="290701"/>
                </a:lnTo>
                <a:lnTo>
                  <a:pt x="175482" y="302394"/>
                </a:lnTo>
                <a:lnTo>
                  <a:pt x="161565" y="303869"/>
                </a:lnTo>
                <a:lnTo>
                  <a:pt x="145822" y="303254"/>
                </a:lnTo>
                <a:lnTo>
                  <a:pt x="102025" y="293951"/>
                </a:lnTo>
                <a:lnTo>
                  <a:pt x="64389" y="274692"/>
                </a:lnTo>
                <a:lnTo>
                  <a:pt x="34217" y="247062"/>
                </a:lnTo>
                <a:lnTo>
                  <a:pt x="12814" y="212650"/>
                </a:lnTo>
                <a:lnTo>
                  <a:pt x="1482" y="173041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4439" y="36445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0"/>
                </a:lnTo>
                <a:lnTo>
                  <a:pt x="60360" y="30236"/>
                </a:lnTo>
                <a:lnTo>
                  <a:pt x="31146" y="59371"/>
                </a:lnTo>
                <a:lnTo>
                  <a:pt x="10683" y="95545"/>
                </a:lnTo>
                <a:lnTo>
                  <a:pt x="699" y="137030"/>
                </a:lnTo>
                <a:lnTo>
                  <a:pt x="0" y="151740"/>
                </a:lnTo>
                <a:lnTo>
                  <a:pt x="168" y="158964"/>
                </a:lnTo>
                <a:lnTo>
                  <a:pt x="7851" y="199956"/>
                </a:lnTo>
                <a:lnTo>
                  <a:pt x="26037" y="236277"/>
                </a:lnTo>
                <a:lnTo>
                  <a:pt x="53426" y="266340"/>
                </a:lnTo>
                <a:lnTo>
                  <a:pt x="88719" y="288563"/>
                </a:lnTo>
                <a:lnTo>
                  <a:pt x="130614" y="301358"/>
                </a:lnTo>
                <a:lnTo>
                  <a:pt x="161572" y="303868"/>
                </a:lnTo>
                <a:lnTo>
                  <a:pt x="175494" y="302394"/>
                </a:lnTo>
                <a:lnTo>
                  <a:pt x="214613" y="290703"/>
                </a:lnTo>
                <a:lnTo>
                  <a:pt x="248554" y="269041"/>
                </a:lnTo>
                <a:lnTo>
                  <a:pt x="275766" y="238610"/>
                </a:lnTo>
                <a:lnTo>
                  <a:pt x="294696" y="200610"/>
                </a:lnTo>
                <a:lnTo>
                  <a:pt x="303793" y="156240"/>
                </a:lnTo>
                <a:lnTo>
                  <a:pt x="304371" y="140242"/>
                </a:lnTo>
                <a:lnTo>
                  <a:pt x="302709" y="126513"/>
                </a:lnTo>
                <a:lnTo>
                  <a:pt x="290588" y="87980"/>
                </a:lnTo>
                <a:lnTo>
                  <a:pt x="268611" y="54604"/>
                </a:lnTo>
                <a:lnTo>
                  <a:pt x="237865" y="27895"/>
                </a:lnTo>
                <a:lnTo>
                  <a:pt x="199435" y="9366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4439" y="36445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69"/>
                </a:lnTo>
                <a:lnTo>
                  <a:pt x="23267" y="70732"/>
                </a:lnTo>
                <a:lnTo>
                  <a:pt x="49757" y="39059"/>
                </a:lnTo>
                <a:lnTo>
                  <a:pt x="83844" y="15578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6"/>
                </a:lnTo>
                <a:lnTo>
                  <a:pt x="237865" y="27895"/>
                </a:lnTo>
                <a:lnTo>
                  <a:pt x="268611" y="54604"/>
                </a:lnTo>
                <a:lnTo>
                  <a:pt x="290588" y="87980"/>
                </a:lnTo>
                <a:lnTo>
                  <a:pt x="302709" y="126513"/>
                </a:lnTo>
                <a:lnTo>
                  <a:pt x="304371" y="140242"/>
                </a:lnTo>
                <a:lnTo>
                  <a:pt x="303793" y="156240"/>
                </a:lnTo>
                <a:lnTo>
                  <a:pt x="294696" y="200610"/>
                </a:lnTo>
                <a:lnTo>
                  <a:pt x="275766" y="238610"/>
                </a:lnTo>
                <a:lnTo>
                  <a:pt x="248554" y="269041"/>
                </a:lnTo>
                <a:lnTo>
                  <a:pt x="214613" y="290703"/>
                </a:lnTo>
                <a:lnTo>
                  <a:pt x="175494" y="302394"/>
                </a:lnTo>
                <a:lnTo>
                  <a:pt x="161572" y="303868"/>
                </a:lnTo>
                <a:lnTo>
                  <a:pt x="145823" y="303254"/>
                </a:lnTo>
                <a:lnTo>
                  <a:pt x="102014" y="293953"/>
                </a:lnTo>
                <a:lnTo>
                  <a:pt x="64377" y="274697"/>
                </a:lnTo>
                <a:lnTo>
                  <a:pt x="34209" y="247071"/>
                </a:lnTo>
                <a:lnTo>
                  <a:pt x="12810" y="212660"/>
                </a:lnTo>
                <a:lnTo>
                  <a:pt x="1482" y="173049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" y="36445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0"/>
                </a:lnTo>
                <a:lnTo>
                  <a:pt x="60376" y="30236"/>
                </a:lnTo>
                <a:lnTo>
                  <a:pt x="31157" y="59371"/>
                </a:lnTo>
                <a:lnTo>
                  <a:pt x="10687" y="95545"/>
                </a:lnTo>
                <a:lnTo>
                  <a:pt x="700" y="137030"/>
                </a:lnTo>
                <a:lnTo>
                  <a:pt x="0" y="151740"/>
                </a:lnTo>
                <a:lnTo>
                  <a:pt x="168" y="158958"/>
                </a:lnTo>
                <a:lnTo>
                  <a:pt x="7853" y="199952"/>
                </a:lnTo>
                <a:lnTo>
                  <a:pt x="26044" y="236274"/>
                </a:lnTo>
                <a:lnTo>
                  <a:pt x="53438" y="266339"/>
                </a:lnTo>
                <a:lnTo>
                  <a:pt x="88731" y="288562"/>
                </a:lnTo>
                <a:lnTo>
                  <a:pt x="130619" y="301358"/>
                </a:lnTo>
                <a:lnTo>
                  <a:pt x="161565" y="303869"/>
                </a:lnTo>
                <a:lnTo>
                  <a:pt x="175482" y="302395"/>
                </a:lnTo>
                <a:lnTo>
                  <a:pt x="214595" y="290704"/>
                </a:lnTo>
                <a:lnTo>
                  <a:pt x="248538" y="269043"/>
                </a:lnTo>
                <a:lnTo>
                  <a:pt x="275755" y="238613"/>
                </a:lnTo>
                <a:lnTo>
                  <a:pt x="294691" y="200613"/>
                </a:lnTo>
                <a:lnTo>
                  <a:pt x="303792" y="156243"/>
                </a:lnTo>
                <a:lnTo>
                  <a:pt x="304372" y="140246"/>
                </a:lnTo>
                <a:lnTo>
                  <a:pt x="302708" y="126517"/>
                </a:lnTo>
                <a:lnTo>
                  <a:pt x="290583" y="87983"/>
                </a:lnTo>
                <a:lnTo>
                  <a:pt x="268601" y="54605"/>
                </a:lnTo>
                <a:lnTo>
                  <a:pt x="237852" y="27896"/>
                </a:lnTo>
                <a:lnTo>
                  <a:pt x="199424" y="9366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" y="36445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69"/>
                </a:lnTo>
                <a:lnTo>
                  <a:pt x="23276" y="70732"/>
                </a:lnTo>
                <a:lnTo>
                  <a:pt x="49771" y="39059"/>
                </a:lnTo>
                <a:lnTo>
                  <a:pt x="83860" y="15578"/>
                </a:lnTo>
                <a:lnTo>
                  <a:pt x="123807" y="2017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66"/>
                </a:lnTo>
                <a:lnTo>
                  <a:pt x="237852" y="27896"/>
                </a:lnTo>
                <a:lnTo>
                  <a:pt x="268601" y="54605"/>
                </a:lnTo>
                <a:lnTo>
                  <a:pt x="290583" y="87983"/>
                </a:lnTo>
                <a:lnTo>
                  <a:pt x="302708" y="126517"/>
                </a:lnTo>
                <a:lnTo>
                  <a:pt x="304372" y="140246"/>
                </a:lnTo>
                <a:lnTo>
                  <a:pt x="303792" y="156243"/>
                </a:lnTo>
                <a:lnTo>
                  <a:pt x="294691" y="200613"/>
                </a:lnTo>
                <a:lnTo>
                  <a:pt x="275755" y="238613"/>
                </a:lnTo>
                <a:lnTo>
                  <a:pt x="248538" y="269043"/>
                </a:lnTo>
                <a:lnTo>
                  <a:pt x="214595" y="290704"/>
                </a:lnTo>
                <a:lnTo>
                  <a:pt x="175482" y="302395"/>
                </a:lnTo>
                <a:lnTo>
                  <a:pt x="161565" y="303869"/>
                </a:lnTo>
                <a:lnTo>
                  <a:pt x="145822" y="303255"/>
                </a:lnTo>
                <a:lnTo>
                  <a:pt x="102025" y="293953"/>
                </a:lnTo>
                <a:lnTo>
                  <a:pt x="64389" y="274696"/>
                </a:lnTo>
                <a:lnTo>
                  <a:pt x="34217" y="247069"/>
                </a:lnTo>
                <a:lnTo>
                  <a:pt x="12814" y="212656"/>
                </a:lnTo>
                <a:lnTo>
                  <a:pt x="1482" y="173044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4439" y="27301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0"/>
                </a:lnTo>
                <a:lnTo>
                  <a:pt x="60360" y="30236"/>
                </a:lnTo>
                <a:lnTo>
                  <a:pt x="31146" y="59371"/>
                </a:lnTo>
                <a:lnTo>
                  <a:pt x="10683" y="95545"/>
                </a:lnTo>
                <a:lnTo>
                  <a:pt x="699" y="137030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0"/>
                </a:lnTo>
                <a:lnTo>
                  <a:pt x="26037" y="236270"/>
                </a:lnTo>
                <a:lnTo>
                  <a:pt x="53426" y="266335"/>
                </a:lnTo>
                <a:lnTo>
                  <a:pt x="88719" y="288560"/>
                </a:lnTo>
                <a:lnTo>
                  <a:pt x="130614" y="301357"/>
                </a:lnTo>
                <a:lnTo>
                  <a:pt x="161572" y="303868"/>
                </a:lnTo>
                <a:lnTo>
                  <a:pt x="175494" y="302394"/>
                </a:lnTo>
                <a:lnTo>
                  <a:pt x="214613" y="290700"/>
                </a:lnTo>
                <a:lnTo>
                  <a:pt x="248554" y="269037"/>
                </a:lnTo>
                <a:lnTo>
                  <a:pt x="275766" y="238604"/>
                </a:lnTo>
                <a:lnTo>
                  <a:pt x="294696" y="200604"/>
                </a:lnTo>
                <a:lnTo>
                  <a:pt x="303793" y="156237"/>
                </a:lnTo>
                <a:lnTo>
                  <a:pt x="304371" y="140242"/>
                </a:lnTo>
                <a:lnTo>
                  <a:pt x="302709" y="126513"/>
                </a:lnTo>
                <a:lnTo>
                  <a:pt x="290588" y="87980"/>
                </a:lnTo>
                <a:lnTo>
                  <a:pt x="268611" y="54604"/>
                </a:lnTo>
                <a:lnTo>
                  <a:pt x="237865" y="27895"/>
                </a:lnTo>
                <a:lnTo>
                  <a:pt x="199435" y="9366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4439" y="27301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69"/>
                </a:lnTo>
                <a:lnTo>
                  <a:pt x="23267" y="70732"/>
                </a:lnTo>
                <a:lnTo>
                  <a:pt x="49757" y="39059"/>
                </a:lnTo>
                <a:lnTo>
                  <a:pt x="83844" y="15578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6"/>
                </a:lnTo>
                <a:lnTo>
                  <a:pt x="237865" y="27895"/>
                </a:lnTo>
                <a:lnTo>
                  <a:pt x="268611" y="54604"/>
                </a:lnTo>
                <a:lnTo>
                  <a:pt x="290588" y="87980"/>
                </a:lnTo>
                <a:lnTo>
                  <a:pt x="302709" y="126513"/>
                </a:lnTo>
                <a:lnTo>
                  <a:pt x="304371" y="140242"/>
                </a:lnTo>
                <a:lnTo>
                  <a:pt x="303793" y="156237"/>
                </a:lnTo>
                <a:lnTo>
                  <a:pt x="294696" y="200604"/>
                </a:lnTo>
                <a:lnTo>
                  <a:pt x="275766" y="238604"/>
                </a:lnTo>
                <a:lnTo>
                  <a:pt x="248554" y="269037"/>
                </a:lnTo>
                <a:lnTo>
                  <a:pt x="214613" y="290700"/>
                </a:lnTo>
                <a:lnTo>
                  <a:pt x="175494" y="302394"/>
                </a:lnTo>
                <a:lnTo>
                  <a:pt x="161572" y="303868"/>
                </a:lnTo>
                <a:lnTo>
                  <a:pt x="145823" y="303254"/>
                </a:lnTo>
                <a:lnTo>
                  <a:pt x="102014" y="293952"/>
                </a:lnTo>
                <a:lnTo>
                  <a:pt x="64377" y="274693"/>
                </a:lnTo>
                <a:lnTo>
                  <a:pt x="34209" y="247065"/>
                </a:lnTo>
                <a:lnTo>
                  <a:pt x="12810" y="212654"/>
                </a:lnTo>
                <a:lnTo>
                  <a:pt x="1482" y="173046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9656" y="2757348"/>
            <a:ext cx="92201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7080" algn="l"/>
              </a:tabLst>
            </a:pPr>
            <a:r>
              <a:rPr sz="2000" b="1" dirty="0">
                <a:latin typeface="Times New Roman"/>
                <a:cs typeface="Times New Roman"/>
              </a:rPr>
              <a:t>a	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4291" y="3672003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276" y="3672003"/>
            <a:ext cx="1384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7239" y="284378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99" y="0"/>
                </a:moveTo>
                <a:lnTo>
                  <a:pt x="380999" y="76199"/>
                </a:lnTo>
                <a:lnTo>
                  <a:pt x="444495" y="44452"/>
                </a:lnTo>
                <a:lnTo>
                  <a:pt x="393704" y="44452"/>
                </a:lnTo>
                <a:lnTo>
                  <a:pt x="393704" y="31760"/>
                </a:lnTo>
                <a:lnTo>
                  <a:pt x="444520" y="31760"/>
                </a:lnTo>
                <a:lnTo>
                  <a:pt x="380999" y="0"/>
                </a:lnTo>
                <a:close/>
              </a:path>
              <a:path w="457200" h="76200">
                <a:moveTo>
                  <a:pt x="380999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380999" y="44452"/>
                </a:lnTo>
                <a:lnTo>
                  <a:pt x="380999" y="31760"/>
                </a:lnTo>
                <a:close/>
              </a:path>
              <a:path w="457200" h="76200">
                <a:moveTo>
                  <a:pt x="444520" y="31760"/>
                </a:moveTo>
                <a:lnTo>
                  <a:pt x="393704" y="31760"/>
                </a:lnTo>
                <a:lnTo>
                  <a:pt x="393704" y="44452"/>
                </a:lnTo>
                <a:lnTo>
                  <a:pt x="444495" y="44452"/>
                </a:lnTo>
                <a:lnTo>
                  <a:pt x="457199" y="38099"/>
                </a:lnTo>
                <a:lnTo>
                  <a:pt x="444520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043" y="3029834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26932" y="577717"/>
                </a:moveTo>
                <a:lnTo>
                  <a:pt x="0" y="658489"/>
                </a:lnTo>
                <a:lnTo>
                  <a:pt x="80820" y="631576"/>
                </a:lnTo>
                <a:lnTo>
                  <a:pt x="67340" y="618103"/>
                </a:lnTo>
                <a:lnTo>
                  <a:pt x="49386" y="618103"/>
                </a:lnTo>
                <a:lnTo>
                  <a:pt x="40410" y="609081"/>
                </a:lnTo>
                <a:lnTo>
                  <a:pt x="49360" y="600133"/>
                </a:lnTo>
                <a:lnTo>
                  <a:pt x="26932" y="577717"/>
                </a:lnTo>
                <a:close/>
              </a:path>
              <a:path w="658494" h="658495">
                <a:moveTo>
                  <a:pt x="49360" y="600133"/>
                </a:moveTo>
                <a:lnTo>
                  <a:pt x="40410" y="609081"/>
                </a:lnTo>
                <a:lnTo>
                  <a:pt x="49386" y="618103"/>
                </a:lnTo>
                <a:lnTo>
                  <a:pt x="58360" y="609128"/>
                </a:lnTo>
                <a:lnTo>
                  <a:pt x="49360" y="600133"/>
                </a:lnTo>
                <a:close/>
              </a:path>
              <a:path w="658494" h="658495">
                <a:moveTo>
                  <a:pt x="58360" y="609128"/>
                </a:moveTo>
                <a:lnTo>
                  <a:pt x="49386" y="618103"/>
                </a:lnTo>
                <a:lnTo>
                  <a:pt x="67340" y="618103"/>
                </a:lnTo>
                <a:lnTo>
                  <a:pt x="58360" y="609128"/>
                </a:lnTo>
                <a:close/>
              </a:path>
              <a:path w="658494" h="658495">
                <a:moveTo>
                  <a:pt x="649604" y="0"/>
                </a:moveTo>
                <a:lnTo>
                  <a:pt x="49360" y="600133"/>
                </a:lnTo>
                <a:lnTo>
                  <a:pt x="58360" y="609128"/>
                </a:lnTo>
                <a:lnTo>
                  <a:pt x="658499" y="8900"/>
                </a:lnTo>
                <a:lnTo>
                  <a:pt x="649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" y="303429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3" y="533393"/>
                </a:moveTo>
                <a:lnTo>
                  <a:pt x="0" y="533393"/>
                </a:lnTo>
                <a:lnTo>
                  <a:pt x="38099" y="609593"/>
                </a:lnTo>
                <a:lnTo>
                  <a:pt x="69844" y="546104"/>
                </a:lnTo>
                <a:lnTo>
                  <a:pt x="31753" y="546104"/>
                </a:lnTo>
                <a:lnTo>
                  <a:pt x="31753" y="533393"/>
                </a:lnTo>
                <a:close/>
              </a:path>
              <a:path w="76200" h="609600">
                <a:moveTo>
                  <a:pt x="44445" y="0"/>
                </a:moveTo>
                <a:lnTo>
                  <a:pt x="31753" y="0"/>
                </a:lnTo>
                <a:lnTo>
                  <a:pt x="31753" y="546104"/>
                </a:lnTo>
                <a:lnTo>
                  <a:pt x="44445" y="546104"/>
                </a:lnTo>
                <a:lnTo>
                  <a:pt x="44445" y="0"/>
                </a:lnTo>
                <a:close/>
              </a:path>
              <a:path w="76200" h="609600">
                <a:moveTo>
                  <a:pt x="76199" y="533393"/>
                </a:moveTo>
                <a:lnTo>
                  <a:pt x="44445" y="533393"/>
                </a:lnTo>
                <a:lnTo>
                  <a:pt x="44445" y="546104"/>
                </a:lnTo>
                <a:lnTo>
                  <a:pt x="69844" y="546104"/>
                </a:lnTo>
                <a:lnTo>
                  <a:pt x="76199" y="53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042" y="2984632"/>
            <a:ext cx="551180" cy="702945"/>
          </a:xfrm>
          <a:custGeom>
            <a:avLst/>
            <a:gdLst/>
            <a:ahLst/>
            <a:cxnLst/>
            <a:rect l="l" t="t" r="r" b="b"/>
            <a:pathLst>
              <a:path w="551180" h="702945">
                <a:moveTo>
                  <a:pt x="499168" y="646333"/>
                </a:moveTo>
                <a:lnTo>
                  <a:pt x="474156" y="665866"/>
                </a:lnTo>
                <a:lnTo>
                  <a:pt x="551105" y="702442"/>
                </a:lnTo>
                <a:lnTo>
                  <a:pt x="541756" y="656325"/>
                </a:lnTo>
                <a:lnTo>
                  <a:pt x="506979" y="656325"/>
                </a:lnTo>
                <a:lnTo>
                  <a:pt x="499168" y="646333"/>
                </a:lnTo>
                <a:close/>
              </a:path>
              <a:path w="551180" h="702945">
                <a:moveTo>
                  <a:pt x="509204" y="638496"/>
                </a:moveTo>
                <a:lnTo>
                  <a:pt x="499168" y="646333"/>
                </a:lnTo>
                <a:lnTo>
                  <a:pt x="506979" y="656325"/>
                </a:lnTo>
                <a:lnTo>
                  <a:pt x="516995" y="648461"/>
                </a:lnTo>
                <a:lnTo>
                  <a:pt x="509204" y="638496"/>
                </a:lnTo>
                <a:close/>
              </a:path>
              <a:path w="551180" h="702945">
                <a:moveTo>
                  <a:pt x="534186" y="618987"/>
                </a:moveTo>
                <a:lnTo>
                  <a:pt x="509204" y="638496"/>
                </a:lnTo>
                <a:lnTo>
                  <a:pt x="516995" y="648461"/>
                </a:lnTo>
                <a:lnTo>
                  <a:pt x="506979" y="656325"/>
                </a:lnTo>
                <a:lnTo>
                  <a:pt x="541756" y="656325"/>
                </a:lnTo>
                <a:lnTo>
                  <a:pt x="534186" y="618987"/>
                </a:lnTo>
                <a:close/>
              </a:path>
              <a:path w="551180" h="702945">
                <a:moveTo>
                  <a:pt x="10003" y="0"/>
                </a:moveTo>
                <a:lnTo>
                  <a:pt x="0" y="7863"/>
                </a:lnTo>
                <a:lnTo>
                  <a:pt x="499168" y="646333"/>
                </a:lnTo>
                <a:lnTo>
                  <a:pt x="509204" y="638496"/>
                </a:lnTo>
                <a:lnTo>
                  <a:pt x="1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2239" y="2729484"/>
            <a:ext cx="325120" cy="1628139"/>
          </a:xfrm>
          <a:custGeom>
            <a:avLst/>
            <a:gdLst/>
            <a:ahLst/>
            <a:cxnLst/>
            <a:rect l="l" t="t" r="r" b="b"/>
            <a:pathLst>
              <a:path w="325119" h="1628139">
                <a:moveTo>
                  <a:pt x="0" y="1627631"/>
                </a:moveTo>
                <a:lnTo>
                  <a:pt x="324611" y="1627631"/>
                </a:lnTo>
                <a:lnTo>
                  <a:pt x="324611" y="0"/>
                </a:lnTo>
                <a:lnTo>
                  <a:pt x="0" y="0"/>
                </a:lnTo>
                <a:lnTo>
                  <a:pt x="0" y="162763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2239" y="2729484"/>
            <a:ext cx="325120" cy="1628139"/>
          </a:xfrm>
          <a:custGeom>
            <a:avLst/>
            <a:gdLst/>
            <a:ahLst/>
            <a:cxnLst/>
            <a:rect l="l" t="t" r="r" b="b"/>
            <a:pathLst>
              <a:path w="325119" h="1628139">
                <a:moveTo>
                  <a:pt x="0" y="1627631"/>
                </a:moveTo>
                <a:lnTo>
                  <a:pt x="324611" y="1627631"/>
                </a:lnTo>
                <a:lnTo>
                  <a:pt x="324611" y="0"/>
                </a:lnTo>
                <a:lnTo>
                  <a:pt x="0" y="0"/>
                </a:lnTo>
                <a:lnTo>
                  <a:pt x="0" y="162763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41195" y="2817419"/>
            <a:ext cx="183515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8575" marR="5080" algn="just">
              <a:lnSpc>
                <a:spcPct val="125000"/>
              </a:lnSpc>
              <a:spcBef>
                <a:spcPts val="484"/>
              </a:spcBef>
            </a:pPr>
            <a:r>
              <a:rPr sz="2000" b="1" dirty="0">
                <a:latin typeface="Times New Roman"/>
                <a:cs typeface="Times New Roman"/>
              </a:rPr>
              <a:t>b c 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82239" y="318668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2239" y="356768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2239" y="394868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5639" y="2729484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5639" y="2729484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9827" y="299718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15639" y="3148584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5639" y="3148584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7636" y="341628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5639" y="3567684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5639" y="3567684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09827" y="383539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7239" y="375818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99" y="0"/>
                </a:moveTo>
                <a:lnTo>
                  <a:pt x="380999" y="76199"/>
                </a:lnTo>
                <a:lnTo>
                  <a:pt x="444495" y="44452"/>
                </a:lnTo>
                <a:lnTo>
                  <a:pt x="393704" y="44452"/>
                </a:lnTo>
                <a:lnTo>
                  <a:pt x="393704" y="31760"/>
                </a:lnTo>
                <a:lnTo>
                  <a:pt x="444520" y="31760"/>
                </a:lnTo>
                <a:lnTo>
                  <a:pt x="380999" y="0"/>
                </a:lnTo>
                <a:close/>
              </a:path>
              <a:path w="457200" h="76200">
                <a:moveTo>
                  <a:pt x="380999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380999" y="44452"/>
                </a:lnTo>
                <a:lnTo>
                  <a:pt x="380999" y="31760"/>
                </a:lnTo>
                <a:close/>
              </a:path>
              <a:path w="457200" h="76200">
                <a:moveTo>
                  <a:pt x="444520" y="31760"/>
                </a:moveTo>
                <a:lnTo>
                  <a:pt x="393704" y="31760"/>
                </a:lnTo>
                <a:lnTo>
                  <a:pt x="393704" y="44452"/>
                </a:lnTo>
                <a:lnTo>
                  <a:pt x="444495" y="44452"/>
                </a:lnTo>
                <a:lnTo>
                  <a:pt x="457199" y="38099"/>
                </a:lnTo>
                <a:lnTo>
                  <a:pt x="444520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6639" y="27294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6639" y="31866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6639" y="35676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82439" y="2729484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2439" y="2729484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76627" y="299718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63439" y="27294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25439" y="2729484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25439" y="2729484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295652" y="2795995"/>
            <a:ext cx="232600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  <a:tab pos="2222500" algn="l"/>
              </a:tabLst>
            </a:pPr>
            <a:r>
              <a:rPr sz="1600" spc="-10" dirty="0">
                <a:latin typeface="Times New Roman"/>
                <a:cs typeface="Times New Roman"/>
              </a:rPr>
              <a:t>b	d	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95652" y="3634450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07436" y="299718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06439" y="27294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10839" y="2856494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79"/>
                </a:lnTo>
                <a:lnTo>
                  <a:pt x="292087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12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12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087" y="31742"/>
                </a:lnTo>
                <a:lnTo>
                  <a:pt x="304799" y="25389"/>
                </a:lnTo>
                <a:lnTo>
                  <a:pt x="2921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25239" y="2856494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79"/>
                </a:lnTo>
                <a:lnTo>
                  <a:pt x="444487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12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12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487" y="31742"/>
                </a:lnTo>
                <a:lnTo>
                  <a:pt x="457199" y="25389"/>
                </a:lnTo>
                <a:lnTo>
                  <a:pt x="4445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92039" y="2856494"/>
            <a:ext cx="533400" cy="50800"/>
          </a:xfrm>
          <a:custGeom>
            <a:avLst/>
            <a:gdLst/>
            <a:ahLst/>
            <a:cxnLst/>
            <a:rect l="l" t="t" r="r" b="b"/>
            <a:pathLst>
              <a:path w="533400" h="50800">
                <a:moveTo>
                  <a:pt x="482589" y="0"/>
                </a:moveTo>
                <a:lnTo>
                  <a:pt x="482589" y="50779"/>
                </a:lnTo>
                <a:lnTo>
                  <a:pt x="520687" y="31742"/>
                </a:lnTo>
                <a:lnTo>
                  <a:pt x="495299" y="31742"/>
                </a:lnTo>
                <a:lnTo>
                  <a:pt x="495299" y="19049"/>
                </a:lnTo>
                <a:lnTo>
                  <a:pt x="520712" y="19049"/>
                </a:lnTo>
                <a:lnTo>
                  <a:pt x="482589" y="0"/>
                </a:lnTo>
                <a:close/>
              </a:path>
              <a:path w="533400" h="50800">
                <a:moveTo>
                  <a:pt x="4825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82589" y="31742"/>
                </a:lnTo>
                <a:lnTo>
                  <a:pt x="482589" y="19049"/>
                </a:lnTo>
                <a:close/>
              </a:path>
              <a:path w="533400" h="50800">
                <a:moveTo>
                  <a:pt x="520712" y="19049"/>
                </a:moveTo>
                <a:lnTo>
                  <a:pt x="495299" y="19049"/>
                </a:lnTo>
                <a:lnTo>
                  <a:pt x="495299" y="31742"/>
                </a:lnTo>
                <a:lnTo>
                  <a:pt x="520687" y="31742"/>
                </a:lnTo>
                <a:lnTo>
                  <a:pt x="533399" y="25389"/>
                </a:lnTo>
                <a:lnTo>
                  <a:pt x="5207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82639" y="280568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10839" y="3313694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79"/>
                </a:lnTo>
                <a:lnTo>
                  <a:pt x="292087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12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12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087" y="31742"/>
                </a:lnTo>
                <a:lnTo>
                  <a:pt x="304799" y="25389"/>
                </a:lnTo>
                <a:lnTo>
                  <a:pt x="2921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0839" y="3694694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79"/>
                </a:lnTo>
                <a:lnTo>
                  <a:pt x="292087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12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12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087" y="31742"/>
                </a:lnTo>
                <a:lnTo>
                  <a:pt x="304799" y="25389"/>
                </a:lnTo>
                <a:lnTo>
                  <a:pt x="29211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58439" y="410108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49039" y="326288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72839" y="364388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3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1"/>
                </a:lnTo>
                <a:lnTo>
                  <a:pt x="60376" y="30241"/>
                </a:lnTo>
                <a:lnTo>
                  <a:pt x="31157" y="59377"/>
                </a:lnTo>
                <a:lnTo>
                  <a:pt x="10687" y="95551"/>
                </a:lnTo>
                <a:lnTo>
                  <a:pt x="700" y="137033"/>
                </a:lnTo>
                <a:lnTo>
                  <a:pt x="0" y="151740"/>
                </a:lnTo>
                <a:lnTo>
                  <a:pt x="167" y="158957"/>
                </a:lnTo>
                <a:lnTo>
                  <a:pt x="7853" y="199951"/>
                </a:lnTo>
                <a:lnTo>
                  <a:pt x="26044" y="236273"/>
                </a:lnTo>
                <a:lnTo>
                  <a:pt x="53437" y="266338"/>
                </a:lnTo>
                <a:lnTo>
                  <a:pt x="88730" y="288562"/>
                </a:lnTo>
                <a:lnTo>
                  <a:pt x="130617" y="301358"/>
                </a:lnTo>
                <a:lnTo>
                  <a:pt x="161563" y="303869"/>
                </a:lnTo>
                <a:lnTo>
                  <a:pt x="175481" y="302395"/>
                </a:lnTo>
                <a:lnTo>
                  <a:pt x="214594" y="290704"/>
                </a:lnTo>
                <a:lnTo>
                  <a:pt x="248537" y="269044"/>
                </a:lnTo>
                <a:lnTo>
                  <a:pt x="275754" y="238613"/>
                </a:lnTo>
                <a:lnTo>
                  <a:pt x="294691" y="200614"/>
                </a:lnTo>
                <a:lnTo>
                  <a:pt x="303792" y="156245"/>
                </a:lnTo>
                <a:lnTo>
                  <a:pt x="304372" y="140247"/>
                </a:lnTo>
                <a:lnTo>
                  <a:pt x="302708" y="126520"/>
                </a:lnTo>
                <a:lnTo>
                  <a:pt x="290583" y="87990"/>
                </a:lnTo>
                <a:lnTo>
                  <a:pt x="268601" y="54611"/>
                </a:lnTo>
                <a:lnTo>
                  <a:pt x="237852" y="27900"/>
                </a:lnTo>
                <a:lnTo>
                  <a:pt x="199424" y="9368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74"/>
                </a:lnTo>
                <a:lnTo>
                  <a:pt x="23276" y="70739"/>
                </a:lnTo>
                <a:lnTo>
                  <a:pt x="49771" y="39064"/>
                </a:lnTo>
                <a:lnTo>
                  <a:pt x="83860" y="15580"/>
                </a:lnTo>
                <a:lnTo>
                  <a:pt x="123807" y="2017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68"/>
                </a:lnTo>
                <a:lnTo>
                  <a:pt x="237852" y="27900"/>
                </a:lnTo>
                <a:lnTo>
                  <a:pt x="268601" y="54611"/>
                </a:lnTo>
                <a:lnTo>
                  <a:pt x="290583" y="87990"/>
                </a:lnTo>
                <a:lnTo>
                  <a:pt x="302708" y="126520"/>
                </a:lnTo>
                <a:lnTo>
                  <a:pt x="304372" y="140247"/>
                </a:lnTo>
                <a:lnTo>
                  <a:pt x="303792" y="156245"/>
                </a:lnTo>
                <a:lnTo>
                  <a:pt x="294691" y="200614"/>
                </a:lnTo>
                <a:lnTo>
                  <a:pt x="275754" y="238613"/>
                </a:lnTo>
                <a:lnTo>
                  <a:pt x="248537" y="269044"/>
                </a:lnTo>
                <a:lnTo>
                  <a:pt x="214594" y="290704"/>
                </a:lnTo>
                <a:lnTo>
                  <a:pt x="175481" y="302395"/>
                </a:lnTo>
                <a:lnTo>
                  <a:pt x="161563" y="303869"/>
                </a:lnTo>
                <a:lnTo>
                  <a:pt x="145820" y="303254"/>
                </a:lnTo>
                <a:lnTo>
                  <a:pt x="102024" y="293953"/>
                </a:lnTo>
                <a:lnTo>
                  <a:pt x="64388" y="274696"/>
                </a:lnTo>
                <a:lnTo>
                  <a:pt x="34217" y="247068"/>
                </a:lnTo>
                <a:lnTo>
                  <a:pt x="12814" y="212655"/>
                </a:lnTo>
                <a:lnTo>
                  <a:pt x="1481" y="173043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10009" y="4600755"/>
            <a:ext cx="153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95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1"/>
                </a:lnTo>
                <a:lnTo>
                  <a:pt x="60360" y="30241"/>
                </a:lnTo>
                <a:lnTo>
                  <a:pt x="31146" y="59377"/>
                </a:lnTo>
                <a:lnTo>
                  <a:pt x="10683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0"/>
                </a:lnTo>
                <a:lnTo>
                  <a:pt x="7851" y="199941"/>
                </a:lnTo>
                <a:lnTo>
                  <a:pt x="26037" y="236260"/>
                </a:lnTo>
                <a:lnTo>
                  <a:pt x="53426" y="266327"/>
                </a:lnTo>
                <a:lnTo>
                  <a:pt x="88718" y="288556"/>
                </a:lnTo>
                <a:lnTo>
                  <a:pt x="130613" y="301357"/>
                </a:lnTo>
                <a:lnTo>
                  <a:pt x="161570" y="303868"/>
                </a:lnTo>
                <a:lnTo>
                  <a:pt x="175493" y="302393"/>
                </a:lnTo>
                <a:lnTo>
                  <a:pt x="214612" y="290697"/>
                </a:lnTo>
                <a:lnTo>
                  <a:pt x="248554" y="269030"/>
                </a:lnTo>
                <a:lnTo>
                  <a:pt x="275766" y="238595"/>
                </a:lnTo>
                <a:lnTo>
                  <a:pt x="294696" y="200596"/>
                </a:lnTo>
                <a:lnTo>
                  <a:pt x="303793" y="156236"/>
                </a:lnTo>
                <a:lnTo>
                  <a:pt x="304371" y="140243"/>
                </a:lnTo>
                <a:lnTo>
                  <a:pt x="302709" y="126517"/>
                </a:lnTo>
                <a:lnTo>
                  <a:pt x="290588" y="87987"/>
                </a:lnTo>
                <a:lnTo>
                  <a:pt x="268611" y="54610"/>
                </a:lnTo>
                <a:lnTo>
                  <a:pt x="237865" y="27899"/>
                </a:lnTo>
                <a:lnTo>
                  <a:pt x="199435" y="9368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95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74"/>
                </a:lnTo>
                <a:lnTo>
                  <a:pt x="23267" y="70739"/>
                </a:lnTo>
                <a:lnTo>
                  <a:pt x="49757" y="39064"/>
                </a:lnTo>
                <a:lnTo>
                  <a:pt x="83844" y="15580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8"/>
                </a:lnTo>
                <a:lnTo>
                  <a:pt x="237865" y="27899"/>
                </a:lnTo>
                <a:lnTo>
                  <a:pt x="268611" y="54610"/>
                </a:lnTo>
                <a:lnTo>
                  <a:pt x="290588" y="87987"/>
                </a:lnTo>
                <a:lnTo>
                  <a:pt x="302709" y="126517"/>
                </a:lnTo>
                <a:lnTo>
                  <a:pt x="304371" y="140243"/>
                </a:lnTo>
                <a:lnTo>
                  <a:pt x="303793" y="156236"/>
                </a:lnTo>
                <a:lnTo>
                  <a:pt x="294696" y="200596"/>
                </a:lnTo>
                <a:lnTo>
                  <a:pt x="275766" y="238595"/>
                </a:lnTo>
                <a:lnTo>
                  <a:pt x="248554" y="269030"/>
                </a:lnTo>
                <a:lnTo>
                  <a:pt x="214612" y="290697"/>
                </a:lnTo>
                <a:lnTo>
                  <a:pt x="175493" y="302393"/>
                </a:lnTo>
                <a:lnTo>
                  <a:pt x="161570" y="303868"/>
                </a:lnTo>
                <a:lnTo>
                  <a:pt x="145821" y="303254"/>
                </a:lnTo>
                <a:lnTo>
                  <a:pt x="102014" y="293949"/>
                </a:lnTo>
                <a:lnTo>
                  <a:pt x="64376" y="274686"/>
                </a:lnTo>
                <a:lnTo>
                  <a:pt x="34208" y="247055"/>
                </a:lnTo>
                <a:lnTo>
                  <a:pt x="12810" y="212644"/>
                </a:lnTo>
                <a:lnTo>
                  <a:pt x="1481" y="173040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364743" y="5515481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33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1"/>
                </a:lnTo>
                <a:lnTo>
                  <a:pt x="60376" y="30241"/>
                </a:lnTo>
                <a:lnTo>
                  <a:pt x="31157" y="59377"/>
                </a:lnTo>
                <a:lnTo>
                  <a:pt x="10687" y="95551"/>
                </a:lnTo>
                <a:lnTo>
                  <a:pt x="700" y="137033"/>
                </a:lnTo>
                <a:lnTo>
                  <a:pt x="0" y="151740"/>
                </a:lnTo>
                <a:lnTo>
                  <a:pt x="167" y="158954"/>
                </a:lnTo>
                <a:lnTo>
                  <a:pt x="7853" y="199937"/>
                </a:lnTo>
                <a:lnTo>
                  <a:pt x="26044" y="236257"/>
                </a:lnTo>
                <a:lnTo>
                  <a:pt x="53437" y="266326"/>
                </a:lnTo>
                <a:lnTo>
                  <a:pt x="88730" y="288555"/>
                </a:lnTo>
                <a:lnTo>
                  <a:pt x="130617" y="301357"/>
                </a:lnTo>
                <a:lnTo>
                  <a:pt x="161563" y="303869"/>
                </a:lnTo>
                <a:lnTo>
                  <a:pt x="175481" y="302394"/>
                </a:lnTo>
                <a:lnTo>
                  <a:pt x="214594" y="290699"/>
                </a:lnTo>
                <a:lnTo>
                  <a:pt x="248537" y="269032"/>
                </a:lnTo>
                <a:lnTo>
                  <a:pt x="275754" y="238597"/>
                </a:lnTo>
                <a:lnTo>
                  <a:pt x="294691" y="200599"/>
                </a:lnTo>
                <a:lnTo>
                  <a:pt x="303792" y="156239"/>
                </a:lnTo>
                <a:lnTo>
                  <a:pt x="304372" y="140247"/>
                </a:lnTo>
                <a:lnTo>
                  <a:pt x="302708" y="126520"/>
                </a:lnTo>
                <a:lnTo>
                  <a:pt x="290583" y="87990"/>
                </a:lnTo>
                <a:lnTo>
                  <a:pt x="268601" y="54611"/>
                </a:lnTo>
                <a:lnTo>
                  <a:pt x="237852" y="27900"/>
                </a:lnTo>
                <a:lnTo>
                  <a:pt x="199424" y="9368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" y="54870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74"/>
                </a:lnTo>
                <a:lnTo>
                  <a:pt x="23276" y="70739"/>
                </a:lnTo>
                <a:lnTo>
                  <a:pt x="49771" y="39064"/>
                </a:lnTo>
                <a:lnTo>
                  <a:pt x="83860" y="15580"/>
                </a:lnTo>
                <a:lnTo>
                  <a:pt x="123807" y="2017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68"/>
                </a:lnTo>
                <a:lnTo>
                  <a:pt x="237852" y="27900"/>
                </a:lnTo>
                <a:lnTo>
                  <a:pt x="268601" y="54611"/>
                </a:lnTo>
                <a:lnTo>
                  <a:pt x="290583" y="87990"/>
                </a:lnTo>
                <a:lnTo>
                  <a:pt x="302708" y="126520"/>
                </a:lnTo>
                <a:lnTo>
                  <a:pt x="304372" y="140247"/>
                </a:lnTo>
                <a:lnTo>
                  <a:pt x="303792" y="156239"/>
                </a:lnTo>
                <a:lnTo>
                  <a:pt x="294691" y="200599"/>
                </a:lnTo>
                <a:lnTo>
                  <a:pt x="275754" y="238597"/>
                </a:lnTo>
                <a:lnTo>
                  <a:pt x="248537" y="269032"/>
                </a:lnTo>
                <a:lnTo>
                  <a:pt x="214594" y="290699"/>
                </a:lnTo>
                <a:lnTo>
                  <a:pt x="175481" y="302394"/>
                </a:lnTo>
                <a:lnTo>
                  <a:pt x="161563" y="303869"/>
                </a:lnTo>
                <a:lnTo>
                  <a:pt x="145820" y="303254"/>
                </a:lnTo>
                <a:lnTo>
                  <a:pt x="102024" y="293948"/>
                </a:lnTo>
                <a:lnTo>
                  <a:pt x="64388" y="274685"/>
                </a:lnTo>
                <a:lnTo>
                  <a:pt x="34217" y="247053"/>
                </a:lnTo>
                <a:lnTo>
                  <a:pt x="12814" y="212640"/>
                </a:lnTo>
                <a:lnTo>
                  <a:pt x="1481" y="173035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7629" y="5515481"/>
            <a:ext cx="1384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5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1"/>
                </a:lnTo>
                <a:lnTo>
                  <a:pt x="60360" y="30241"/>
                </a:lnTo>
                <a:lnTo>
                  <a:pt x="31146" y="59377"/>
                </a:lnTo>
                <a:lnTo>
                  <a:pt x="10683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5"/>
                </a:lnTo>
                <a:lnTo>
                  <a:pt x="26037" y="236276"/>
                </a:lnTo>
                <a:lnTo>
                  <a:pt x="53426" y="266340"/>
                </a:lnTo>
                <a:lnTo>
                  <a:pt x="88718" y="288562"/>
                </a:lnTo>
                <a:lnTo>
                  <a:pt x="130613" y="301358"/>
                </a:lnTo>
                <a:lnTo>
                  <a:pt x="161570" y="303868"/>
                </a:lnTo>
                <a:lnTo>
                  <a:pt x="175493" y="302394"/>
                </a:lnTo>
                <a:lnTo>
                  <a:pt x="214612" y="290703"/>
                </a:lnTo>
                <a:lnTo>
                  <a:pt x="248554" y="269042"/>
                </a:lnTo>
                <a:lnTo>
                  <a:pt x="275766" y="238611"/>
                </a:lnTo>
                <a:lnTo>
                  <a:pt x="294696" y="200611"/>
                </a:lnTo>
                <a:lnTo>
                  <a:pt x="303793" y="156241"/>
                </a:lnTo>
                <a:lnTo>
                  <a:pt x="304371" y="140243"/>
                </a:lnTo>
                <a:lnTo>
                  <a:pt x="302709" y="126517"/>
                </a:lnTo>
                <a:lnTo>
                  <a:pt x="290588" y="87987"/>
                </a:lnTo>
                <a:lnTo>
                  <a:pt x="268611" y="54610"/>
                </a:lnTo>
                <a:lnTo>
                  <a:pt x="237865" y="27899"/>
                </a:lnTo>
                <a:lnTo>
                  <a:pt x="199435" y="9368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95400" y="45726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74"/>
                </a:lnTo>
                <a:lnTo>
                  <a:pt x="23267" y="70739"/>
                </a:lnTo>
                <a:lnTo>
                  <a:pt x="49757" y="39064"/>
                </a:lnTo>
                <a:lnTo>
                  <a:pt x="83844" y="15580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8"/>
                </a:lnTo>
                <a:lnTo>
                  <a:pt x="237865" y="27899"/>
                </a:lnTo>
                <a:lnTo>
                  <a:pt x="268611" y="54610"/>
                </a:lnTo>
                <a:lnTo>
                  <a:pt x="290588" y="87987"/>
                </a:lnTo>
                <a:lnTo>
                  <a:pt x="302709" y="126517"/>
                </a:lnTo>
                <a:lnTo>
                  <a:pt x="304371" y="140243"/>
                </a:lnTo>
                <a:lnTo>
                  <a:pt x="303793" y="156241"/>
                </a:lnTo>
                <a:lnTo>
                  <a:pt x="294696" y="200611"/>
                </a:lnTo>
                <a:lnTo>
                  <a:pt x="275766" y="238611"/>
                </a:lnTo>
                <a:lnTo>
                  <a:pt x="248554" y="269042"/>
                </a:lnTo>
                <a:lnTo>
                  <a:pt x="214612" y="290703"/>
                </a:lnTo>
                <a:lnTo>
                  <a:pt x="175493" y="302394"/>
                </a:lnTo>
                <a:lnTo>
                  <a:pt x="161570" y="303868"/>
                </a:lnTo>
                <a:lnTo>
                  <a:pt x="145821" y="303254"/>
                </a:lnTo>
                <a:lnTo>
                  <a:pt x="102013" y="293953"/>
                </a:lnTo>
                <a:lnTo>
                  <a:pt x="64376" y="274697"/>
                </a:lnTo>
                <a:lnTo>
                  <a:pt x="34208" y="247071"/>
                </a:lnTo>
                <a:lnTo>
                  <a:pt x="12810" y="212659"/>
                </a:lnTo>
                <a:lnTo>
                  <a:pt x="1481" y="173048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364743" y="4600755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38200" y="4724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4004" y="4876800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654045" y="0"/>
                </a:moveTo>
                <a:lnTo>
                  <a:pt x="0" y="65404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800" y="48768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4004" y="4832603"/>
            <a:ext cx="546100" cy="698500"/>
          </a:xfrm>
          <a:custGeom>
            <a:avLst/>
            <a:gdLst/>
            <a:ahLst/>
            <a:cxnLst/>
            <a:rect l="l" t="t" r="r" b="b"/>
            <a:pathLst>
              <a:path w="546100" h="698500">
                <a:moveTo>
                  <a:pt x="0" y="0"/>
                </a:moveTo>
                <a:lnTo>
                  <a:pt x="546104" y="6985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43200" y="4572000"/>
            <a:ext cx="325120" cy="1629410"/>
          </a:xfrm>
          <a:custGeom>
            <a:avLst/>
            <a:gdLst/>
            <a:ahLst/>
            <a:cxnLst/>
            <a:rect l="l" t="t" r="r" b="b"/>
            <a:pathLst>
              <a:path w="325119" h="1629410">
                <a:moveTo>
                  <a:pt x="0" y="1629155"/>
                </a:moveTo>
                <a:lnTo>
                  <a:pt x="324611" y="1629155"/>
                </a:lnTo>
                <a:lnTo>
                  <a:pt x="324611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43200" y="4572000"/>
            <a:ext cx="325120" cy="1629410"/>
          </a:xfrm>
          <a:custGeom>
            <a:avLst/>
            <a:gdLst/>
            <a:ahLst/>
            <a:cxnLst/>
            <a:rect l="l" t="t" r="r" b="b"/>
            <a:pathLst>
              <a:path w="325119" h="1629410">
                <a:moveTo>
                  <a:pt x="0" y="1629155"/>
                </a:moveTo>
                <a:lnTo>
                  <a:pt x="324611" y="1629155"/>
                </a:lnTo>
                <a:lnTo>
                  <a:pt x="324611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501648" y="4660826"/>
            <a:ext cx="182880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indent="-15875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7940" marR="5080" algn="just">
              <a:lnSpc>
                <a:spcPct val="125000"/>
              </a:lnSpc>
              <a:spcBef>
                <a:spcPts val="490"/>
              </a:spcBef>
            </a:pPr>
            <a:r>
              <a:rPr sz="2000" b="1" dirty="0">
                <a:latin typeface="Times New Roman"/>
                <a:cs typeface="Times New Roman"/>
              </a:rPr>
              <a:t>b c 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743200" y="5029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43200" y="5410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43200" y="5791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76600" y="45720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76600" y="45720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355977" y="4639402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470147" y="48402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76600" y="49911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76600" y="49911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355977" y="5058883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457955" y="52593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76600" y="54102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6600" y="54102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355977" y="5477928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470147" y="56784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8200" y="5638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57600" y="4572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57600" y="5029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57600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43400" y="45720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43400" y="4572000"/>
            <a:ext cx="756285" cy="349250"/>
          </a:xfrm>
          <a:custGeom>
            <a:avLst/>
            <a:gdLst/>
            <a:ahLst/>
            <a:cxnLst/>
            <a:rect l="l" t="t" r="r" b="b"/>
            <a:pathLst>
              <a:path w="756285" h="349250">
                <a:moveTo>
                  <a:pt x="0" y="348995"/>
                </a:moveTo>
                <a:lnTo>
                  <a:pt x="755903" y="348995"/>
                </a:lnTo>
                <a:lnTo>
                  <a:pt x="755903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422778" y="4639402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536947" y="48402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4400" y="4572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86400" y="45720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86400" y="45720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566033" y="4639402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667755" y="48402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67400" y="4572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71800" y="4699004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91"/>
                </a:lnTo>
                <a:lnTo>
                  <a:pt x="292103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03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03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103" y="31742"/>
                </a:lnTo>
                <a:lnTo>
                  <a:pt x="304799" y="25395"/>
                </a:lnTo>
                <a:lnTo>
                  <a:pt x="2921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86200" y="4699004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91"/>
                </a:lnTo>
                <a:lnTo>
                  <a:pt x="444503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03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03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503" y="31742"/>
                </a:lnTo>
                <a:lnTo>
                  <a:pt x="457199" y="25395"/>
                </a:lnTo>
                <a:lnTo>
                  <a:pt x="4445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53000" y="4699004"/>
            <a:ext cx="533400" cy="50800"/>
          </a:xfrm>
          <a:custGeom>
            <a:avLst/>
            <a:gdLst/>
            <a:ahLst/>
            <a:cxnLst/>
            <a:rect l="l" t="t" r="r" b="b"/>
            <a:pathLst>
              <a:path w="533400" h="50800">
                <a:moveTo>
                  <a:pt x="482589" y="0"/>
                </a:moveTo>
                <a:lnTo>
                  <a:pt x="482589" y="50791"/>
                </a:lnTo>
                <a:lnTo>
                  <a:pt x="520703" y="31742"/>
                </a:lnTo>
                <a:lnTo>
                  <a:pt x="495299" y="31742"/>
                </a:lnTo>
                <a:lnTo>
                  <a:pt x="495299" y="19049"/>
                </a:lnTo>
                <a:lnTo>
                  <a:pt x="520703" y="19049"/>
                </a:lnTo>
                <a:lnTo>
                  <a:pt x="482589" y="0"/>
                </a:lnTo>
                <a:close/>
              </a:path>
              <a:path w="533400" h="50800">
                <a:moveTo>
                  <a:pt x="4825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82589" y="31742"/>
                </a:lnTo>
                <a:lnTo>
                  <a:pt x="482589" y="19049"/>
                </a:lnTo>
                <a:close/>
              </a:path>
              <a:path w="533400" h="50800">
                <a:moveTo>
                  <a:pt x="520703" y="19049"/>
                </a:moveTo>
                <a:lnTo>
                  <a:pt x="495299" y="19049"/>
                </a:lnTo>
                <a:lnTo>
                  <a:pt x="495299" y="31742"/>
                </a:lnTo>
                <a:lnTo>
                  <a:pt x="520703" y="31742"/>
                </a:lnTo>
                <a:lnTo>
                  <a:pt x="533399" y="25395"/>
                </a:lnTo>
                <a:lnTo>
                  <a:pt x="5207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436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71800" y="5156204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91"/>
                </a:lnTo>
                <a:lnTo>
                  <a:pt x="292103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03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03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103" y="31742"/>
                </a:lnTo>
                <a:lnTo>
                  <a:pt x="304799" y="25395"/>
                </a:lnTo>
                <a:lnTo>
                  <a:pt x="2921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1800" y="5537204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91"/>
                </a:lnTo>
                <a:lnTo>
                  <a:pt x="292103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03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03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103" y="31742"/>
                </a:lnTo>
                <a:lnTo>
                  <a:pt x="304799" y="25395"/>
                </a:lnTo>
                <a:lnTo>
                  <a:pt x="2921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43400" y="49911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43400" y="49911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4422778" y="5058883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524755" y="52593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24400" y="5029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81500" y="54102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81500" y="54102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460878" y="5477928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562855" y="56784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24400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76600" y="58674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76600" y="58674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355977" y="5935128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457955" y="61356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57600" y="5867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81500" y="58674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81500" y="5867400"/>
            <a:ext cx="745490" cy="349250"/>
          </a:xfrm>
          <a:custGeom>
            <a:avLst/>
            <a:gdLst/>
            <a:ahLst/>
            <a:cxnLst/>
            <a:rect l="l" t="t" r="r" b="b"/>
            <a:pathLst>
              <a:path w="745489" h="349250">
                <a:moveTo>
                  <a:pt x="0" y="348995"/>
                </a:moveTo>
                <a:lnTo>
                  <a:pt x="745235" y="348995"/>
                </a:lnTo>
                <a:lnTo>
                  <a:pt x="745235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4460878" y="5935128"/>
            <a:ext cx="115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562855" y="61356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24400" y="5867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86200" y="5156204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91"/>
                </a:lnTo>
                <a:lnTo>
                  <a:pt x="444503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03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03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503" y="31742"/>
                </a:lnTo>
                <a:lnTo>
                  <a:pt x="457199" y="25395"/>
                </a:lnTo>
                <a:lnTo>
                  <a:pt x="4445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53000" y="5537204"/>
            <a:ext cx="533400" cy="50800"/>
          </a:xfrm>
          <a:custGeom>
            <a:avLst/>
            <a:gdLst/>
            <a:ahLst/>
            <a:cxnLst/>
            <a:rect l="l" t="t" r="r" b="b"/>
            <a:pathLst>
              <a:path w="533400" h="50800">
                <a:moveTo>
                  <a:pt x="482589" y="0"/>
                </a:moveTo>
                <a:lnTo>
                  <a:pt x="482589" y="50791"/>
                </a:lnTo>
                <a:lnTo>
                  <a:pt x="520703" y="31742"/>
                </a:lnTo>
                <a:lnTo>
                  <a:pt x="495299" y="31742"/>
                </a:lnTo>
                <a:lnTo>
                  <a:pt x="495299" y="19049"/>
                </a:lnTo>
                <a:lnTo>
                  <a:pt x="520703" y="19049"/>
                </a:lnTo>
                <a:lnTo>
                  <a:pt x="482589" y="0"/>
                </a:lnTo>
                <a:close/>
              </a:path>
              <a:path w="533400" h="50800">
                <a:moveTo>
                  <a:pt x="4825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82589" y="31742"/>
                </a:lnTo>
                <a:lnTo>
                  <a:pt x="482589" y="19049"/>
                </a:lnTo>
                <a:close/>
              </a:path>
              <a:path w="533400" h="50800">
                <a:moveTo>
                  <a:pt x="520703" y="19049"/>
                </a:moveTo>
                <a:lnTo>
                  <a:pt x="495299" y="19049"/>
                </a:lnTo>
                <a:lnTo>
                  <a:pt x="495299" y="31742"/>
                </a:lnTo>
                <a:lnTo>
                  <a:pt x="520703" y="31742"/>
                </a:lnTo>
                <a:lnTo>
                  <a:pt x="533399" y="25395"/>
                </a:lnTo>
                <a:lnTo>
                  <a:pt x="5207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86200" y="5537204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91"/>
                </a:lnTo>
                <a:lnTo>
                  <a:pt x="444503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03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03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503" y="31742"/>
                </a:lnTo>
                <a:lnTo>
                  <a:pt x="457199" y="25395"/>
                </a:lnTo>
                <a:lnTo>
                  <a:pt x="4445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86200" y="5994404"/>
            <a:ext cx="457200" cy="50800"/>
          </a:xfrm>
          <a:custGeom>
            <a:avLst/>
            <a:gdLst/>
            <a:ahLst/>
            <a:cxnLst/>
            <a:rect l="l" t="t" r="r" b="b"/>
            <a:pathLst>
              <a:path w="457200" h="50800">
                <a:moveTo>
                  <a:pt x="406389" y="0"/>
                </a:moveTo>
                <a:lnTo>
                  <a:pt x="406389" y="50791"/>
                </a:lnTo>
                <a:lnTo>
                  <a:pt x="444503" y="31742"/>
                </a:lnTo>
                <a:lnTo>
                  <a:pt x="419099" y="31742"/>
                </a:lnTo>
                <a:lnTo>
                  <a:pt x="419099" y="19049"/>
                </a:lnTo>
                <a:lnTo>
                  <a:pt x="444503" y="19049"/>
                </a:lnTo>
                <a:lnTo>
                  <a:pt x="406389" y="0"/>
                </a:lnTo>
                <a:close/>
              </a:path>
              <a:path w="457200" h="50800">
                <a:moveTo>
                  <a:pt x="4063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406389" y="31742"/>
                </a:lnTo>
                <a:lnTo>
                  <a:pt x="406389" y="19049"/>
                </a:lnTo>
                <a:close/>
              </a:path>
              <a:path w="457200" h="50800">
                <a:moveTo>
                  <a:pt x="444503" y="19049"/>
                </a:moveTo>
                <a:lnTo>
                  <a:pt x="419099" y="19049"/>
                </a:lnTo>
                <a:lnTo>
                  <a:pt x="419099" y="31742"/>
                </a:lnTo>
                <a:lnTo>
                  <a:pt x="444503" y="31742"/>
                </a:lnTo>
                <a:lnTo>
                  <a:pt x="457199" y="25395"/>
                </a:lnTo>
                <a:lnTo>
                  <a:pt x="4445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00600" y="502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76800" y="594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971800" y="5994404"/>
            <a:ext cx="304800" cy="50800"/>
          </a:xfrm>
          <a:custGeom>
            <a:avLst/>
            <a:gdLst/>
            <a:ahLst/>
            <a:cxnLst/>
            <a:rect l="l" t="t" r="r" b="b"/>
            <a:pathLst>
              <a:path w="304800" h="50800">
                <a:moveTo>
                  <a:pt x="253989" y="0"/>
                </a:moveTo>
                <a:lnTo>
                  <a:pt x="253989" y="50791"/>
                </a:lnTo>
                <a:lnTo>
                  <a:pt x="292103" y="31742"/>
                </a:lnTo>
                <a:lnTo>
                  <a:pt x="266699" y="31742"/>
                </a:lnTo>
                <a:lnTo>
                  <a:pt x="266699" y="19049"/>
                </a:lnTo>
                <a:lnTo>
                  <a:pt x="292103" y="19049"/>
                </a:lnTo>
                <a:lnTo>
                  <a:pt x="253989" y="0"/>
                </a:lnTo>
                <a:close/>
              </a:path>
              <a:path w="304800" h="50800">
                <a:moveTo>
                  <a:pt x="253989" y="19049"/>
                </a:moveTo>
                <a:lnTo>
                  <a:pt x="0" y="19049"/>
                </a:lnTo>
                <a:lnTo>
                  <a:pt x="0" y="31742"/>
                </a:lnTo>
                <a:lnTo>
                  <a:pt x="253989" y="31742"/>
                </a:lnTo>
                <a:lnTo>
                  <a:pt x="253989" y="19049"/>
                </a:lnTo>
                <a:close/>
              </a:path>
              <a:path w="304800" h="50800">
                <a:moveTo>
                  <a:pt x="292103" y="19049"/>
                </a:moveTo>
                <a:lnTo>
                  <a:pt x="266699" y="19049"/>
                </a:lnTo>
                <a:lnTo>
                  <a:pt x="266699" y="31742"/>
                </a:lnTo>
                <a:lnTo>
                  <a:pt x="292103" y="31742"/>
                </a:lnTo>
                <a:lnTo>
                  <a:pt x="304799" y="25395"/>
                </a:lnTo>
                <a:lnTo>
                  <a:pt x="29210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4980182" y="3435573"/>
            <a:ext cx="406844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If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w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eigh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ed,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sto</a:t>
            </a:r>
            <a:r>
              <a:rPr sz="2400" spc="1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CC3200"/>
                </a:solidFill>
                <a:latin typeface="Times New Roman"/>
                <a:cs typeface="Times New Roman"/>
              </a:rPr>
              <a:t>weight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al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in adja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cency</a:t>
            </a:r>
            <a:r>
              <a:rPr sz="2400" spc="-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ist</a:t>
            </a:r>
            <a:r>
              <a:rPr sz="2400" spc="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21" name="object 121"/>
          <p:cNvGraphicFramePr>
            <a:graphicFrameLocks noGrp="1"/>
          </p:cNvGraphicFramePr>
          <p:nvPr/>
        </p:nvGraphicFramePr>
        <p:xfrm>
          <a:off x="5480303" y="5404103"/>
          <a:ext cx="755900" cy="512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47"/>
                <a:gridCol w="187451"/>
                <a:gridCol w="269747"/>
                <a:gridCol w="105155"/>
              </a:tblGrid>
              <a:tr h="268223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807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41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413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5365">
              <a:lnSpc>
                <a:spcPts val="5260"/>
              </a:lnSpc>
            </a:pPr>
            <a:r>
              <a:rPr dirty="0"/>
              <a:t>Classification</a:t>
            </a:r>
            <a:r>
              <a:rPr spc="-40" dirty="0"/>
              <a:t> </a:t>
            </a:r>
            <a:r>
              <a:rPr dirty="0"/>
              <a:t>of Edges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49574"/>
            <a:ext cx="8330565" cy="330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00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229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800" b="1" spc="-7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ee </a:t>
            </a: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ed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e: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dep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fi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forest.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exp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ts val="3200"/>
              </a:lnSpc>
            </a:pP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i="1" spc="-10" dirty="0">
                <a:latin typeface="Arial"/>
                <a:cs typeface="Arial"/>
              </a:rPr>
              <a:t>,</a:t>
            </a:r>
            <a:r>
              <a:rPr sz="2800" i="1" spc="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240665" indent="-342900">
              <a:lnSpc>
                <a:spcPts val="3020"/>
              </a:lnSpc>
              <a:spcBef>
                <a:spcPts val="72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20" dirty="0">
                <a:solidFill>
                  <a:srgbClr val="CC3200"/>
                </a:solidFill>
                <a:latin typeface="Times New Roman"/>
                <a:cs typeface="Times New Roman"/>
              </a:rPr>
              <a:t>Back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edge:</a:t>
            </a:r>
            <a:r>
              <a:rPr sz="28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i="1" spc="-10" dirty="0">
                <a:latin typeface="Arial"/>
                <a:cs typeface="Arial"/>
              </a:rPr>
              <a:t>,</a:t>
            </a:r>
            <a:r>
              <a:rPr sz="2800" i="1" spc="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w</a:t>
            </a:r>
            <a:r>
              <a:rPr sz="2800" spc="-1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ere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u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desc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ant 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v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dep</a:t>
            </a:r>
            <a:r>
              <a:rPr sz="2800" spc="-5" dirty="0">
                <a:latin typeface="Times New Roman"/>
                <a:cs typeface="Times New Roman"/>
              </a:rPr>
              <a:t>th-</a:t>
            </a:r>
            <a:r>
              <a:rPr sz="2800" spc="-10" dirty="0">
                <a:latin typeface="Times New Roman"/>
                <a:cs typeface="Times New Roman"/>
              </a:rPr>
              <a:t>fi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tree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185"/>
              </a:lnSpc>
              <a:spcBef>
                <a:spcPts val="29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For</a:t>
            </a:r>
            <a:r>
              <a:rPr sz="2800" b="1" spc="-55" dirty="0">
                <a:solidFill>
                  <a:srgbClr val="CC3200"/>
                </a:solidFill>
                <a:latin typeface="Times New Roman"/>
                <a:cs typeface="Times New Roman"/>
              </a:rPr>
              <a:t>w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ard</a:t>
            </a:r>
            <a:r>
              <a:rPr sz="2800" b="1" spc="4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edge:</a:t>
            </a:r>
            <a:r>
              <a:rPr sz="28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i="1" spc="-10" dirty="0">
                <a:latin typeface="Arial"/>
                <a:cs typeface="Arial"/>
              </a:rPr>
              <a:t>,</a:t>
            </a:r>
            <a:r>
              <a:rPr sz="2800" i="1" spc="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w</a:t>
            </a:r>
            <a:r>
              <a:rPr sz="2800" spc="-1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ere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v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descendant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but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ts val="3185"/>
              </a:lnSpc>
            </a:pP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ot</a:t>
            </a:r>
            <a:r>
              <a:rPr sz="2800" spc="-1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tree edge.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2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30" dirty="0">
                <a:solidFill>
                  <a:srgbClr val="CC3200"/>
                </a:solidFill>
                <a:latin typeface="Times New Roman"/>
                <a:cs typeface="Times New Roman"/>
              </a:rPr>
              <a:t>C</a:t>
            </a:r>
            <a:r>
              <a:rPr sz="2800" b="1" spc="-7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8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edge: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any o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ed</a:t>
            </a:r>
            <a:r>
              <a:rPr sz="2800" spc="-10" dirty="0">
                <a:latin typeface="Times New Roman"/>
                <a:cs typeface="Times New Roman"/>
              </a:rPr>
              <a:t>ge.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etw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en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sa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ept</a:t>
            </a:r>
            <a:r>
              <a:rPr sz="2800" spc="-5" dirty="0">
                <a:latin typeface="Times New Roman"/>
                <a:cs typeface="Times New Roman"/>
              </a:rPr>
              <a:t>h-</a:t>
            </a:r>
            <a:r>
              <a:rPr sz="2800" spc="-10" dirty="0">
                <a:latin typeface="Times New Roman"/>
                <a:cs typeface="Times New Roman"/>
              </a:rPr>
              <a:t>fi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tree 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</a:t>
            </a:r>
            <a:r>
              <a:rPr sz="2800" spc="-5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ferent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dept</a:t>
            </a:r>
            <a:r>
              <a:rPr sz="2800" spc="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fi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trees.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79" y="4792979"/>
            <a:ext cx="8336280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4753355"/>
            <a:ext cx="8278368" cy="137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800" y="4724400"/>
            <a:ext cx="8321040" cy="1201420"/>
          </a:xfrm>
          <a:prstGeom prst="rect">
            <a:avLst/>
          </a:prstGeom>
          <a:solidFill>
            <a:srgbClr val="CCECFF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2400" b="1" u="heavy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b="1" u="heavy" spc="-10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400" b="1" u="heavy" dirty="0">
                <a:solidFill>
                  <a:srgbClr val="CC3200"/>
                </a:solidFill>
                <a:latin typeface="Times New Roman"/>
                <a:cs typeface="Times New Roman"/>
              </a:rPr>
              <a:t>eo</a:t>
            </a:r>
            <a:r>
              <a:rPr sz="2400" b="1" u="heavy" spc="-50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b="1" u="heavy" dirty="0">
                <a:solidFill>
                  <a:srgbClr val="CC3200"/>
                </a:solidFill>
                <a:latin typeface="Times New Roman"/>
                <a:cs typeface="Times New Roman"/>
              </a:rPr>
              <a:t>em:</a:t>
            </a:r>
            <a:endParaRPr sz="2400">
              <a:latin typeface="Times New Roman"/>
              <a:cs typeface="Times New Roman"/>
            </a:endParaRPr>
          </a:p>
          <a:p>
            <a:pPr marL="85090" marR="3841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DF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undi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dirty="0">
                <a:latin typeface="Times New Roman"/>
                <a:cs typeface="Times New Roman"/>
              </a:rPr>
              <a:t>ph,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10" dirty="0">
                <a:latin typeface="Times New Roman"/>
                <a:cs typeface="Times New Roman"/>
              </a:rPr>
              <a:t>get </a:t>
            </a:r>
            <a:r>
              <a:rPr sz="2400" spc="-15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back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edges.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ard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edges.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0790">
              <a:lnSpc>
                <a:spcPts val="5260"/>
              </a:lnSpc>
            </a:pPr>
            <a:r>
              <a:rPr spc="-5" dirty="0"/>
              <a:t>Storage</a:t>
            </a:r>
            <a:r>
              <a:rPr spc="-20" dirty="0"/>
              <a:t> </a:t>
            </a:r>
            <a:r>
              <a:rPr dirty="0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92246"/>
            <a:ext cx="5960745" cy="373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5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or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rect</a:t>
            </a:r>
            <a:r>
              <a:rPr sz="2800" spc="-2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rap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s: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0" dirty="0">
                <a:latin typeface="Times New Roman"/>
                <a:cs typeface="Times New Roman"/>
              </a:rPr>
              <a:t>Sum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10" dirty="0">
                <a:latin typeface="Times New Roman"/>
                <a:cs typeface="Times New Roman"/>
              </a:rPr>
              <a:t>lengths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adj.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991235">
              <a:lnSpc>
                <a:spcPts val="3304"/>
              </a:lnSpc>
              <a:spcBef>
                <a:spcPts val="670"/>
              </a:spcBef>
            </a:pPr>
            <a:r>
              <a:rPr sz="2800" spc="-25" dirty="0">
                <a:latin typeface="Symbol"/>
                <a:cs typeface="Symbol"/>
              </a:rPr>
              <a:t></a:t>
            </a:r>
            <a:r>
              <a:rPr sz="2400" spc="-15" dirty="0">
                <a:latin typeface="Times New Roman"/>
                <a:cs typeface="Times New Roman"/>
              </a:rPr>
              <a:t>ou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deg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(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|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1003300">
              <a:lnSpc>
                <a:spcPts val="1545"/>
              </a:lnSpc>
            </a:pPr>
            <a:r>
              <a:rPr sz="1600" i="1" spc="-15" dirty="0">
                <a:latin typeface="Times New Roman"/>
                <a:cs typeface="Times New Roman"/>
              </a:rPr>
              <a:t>v</a:t>
            </a:r>
            <a:r>
              <a:rPr sz="1600" spc="-15" dirty="0">
                <a:latin typeface="Symbol"/>
                <a:cs typeface="Symbol"/>
              </a:rPr>
              <a:t></a:t>
            </a:r>
            <a:r>
              <a:rPr sz="1600" i="1" spc="-10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3670300">
              <a:lnSpc>
                <a:spcPts val="2080"/>
              </a:lnSpc>
            </a:pP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FF32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of ed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es</a:t>
            </a:r>
            <a:r>
              <a:rPr sz="2000" spc="-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aving</a:t>
            </a:r>
            <a:r>
              <a:rPr sz="2000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320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2800" spc="-15" dirty="0">
                <a:latin typeface="Times New Roman"/>
                <a:cs typeface="Times New Roman"/>
              </a:rPr>
              <a:t>»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sto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age: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32CC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(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800" spc="-25" dirty="0">
                <a:solidFill>
                  <a:srgbClr val="0032CC"/>
                </a:solidFill>
                <a:latin typeface="Times New Roman"/>
                <a:cs typeface="Times New Roman"/>
              </a:rPr>
              <a:t>+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5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or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rect</a:t>
            </a:r>
            <a:r>
              <a:rPr sz="2800" spc="-2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CC3200"/>
                </a:solidFill>
                <a:latin typeface="Times New Roman"/>
                <a:cs typeface="Times New Roman"/>
              </a:rPr>
              <a:t>aph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s: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20" dirty="0">
                <a:latin typeface="Times New Roman"/>
                <a:cs typeface="Times New Roman"/>
              </a:rPr>
              <a:t>Sum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10" dirty="0">
                <a:latin typeface="Times New Roman"/>
                <a:cs typeface="Times New Roman"/>
              </a:rPr>
              <a:t>lengths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adj.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991235">
              <a:lnSpc>
                <a:spcPct val="100000"/>
              </a:lnSpc>
              <a:spcBef>
                <a:spcPts val="665"/>
              </a:spcBef>
            </a:pPr>
            <a:r>
              <a:rPr sz="2800" spc="-25" dirty="0">
                <a:latin typeface="Symbol"/>
                <a:cs typeface="Symbol"/>
              </a:rPr>
              <a:t></a:t>
            </a:r>
            <a:r>
              <a:rPr sz="2400" spc="-15" dirty="0">
                <a:latin typeface="Times New Roman"/>
                <a:cs typeface="Times New Roman"/>
              </a:rPr>
              <a:t>deg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ee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2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657" y="4828320"/>
            <a:ext cx="38417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15" dirty="0">
                <a:latin typeface="Times New Roman"/>
                <a:cs typeface="Times New Roman"/>
              </a:rPr>
              <a:t>v</a:t>
            </a:r>
            <a:r>
              <a:rPr sz="1600" spc="-15" dirty="0">
                <a:latin typeface="Symbol"/>
                <a:cs typeface="Symbol"/>
              </a:rPr>
              <a:t></a:t>
            </a:r>
            <a:r>
              <a:rPr sz="1600" i="1" spc="-10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47" y="5394130"/>
            <a:ext cx="3447415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»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sto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age: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32CC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32CC"/>
                </a:solidFill>
                <a:latin typeface="Times New Roman"/>
                <a:cs typeface="Times New Roman"/>
              </a:rPr>
              <a:t>(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V</a:t>
            </a:r>
            <a:r>
              <a:rPr sz="2800" spc="-25" dirty="0">
                <a:solidFill>
                  <a:srgbClr val="0032CC"/>
                </a:solidFill>
                <a:latin typeface="Times New Roman"/>
                <a:cs typeface="Times New Roman"/>
              </a:rPr>
              <a:t>+</a:t>
            </a:r>
            <a:r>
              <a:rPr sz="2800" i="1" spc="-25" dirty="0">
                <a:solidFill>
                  <a:srgbClr val="0032CC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9400" y="2343668"/>
            <a:ext cx="1221105" cy="329565"/>
          </a:xfrm>
          <a:custGeom>
            <a:avLst/>
            <a:gdLst/>
            <a:ahLst/>
            <a:cxnLst/>
            <a:rect l="l" t="t" r="r" b="b"/>
            <a:pathLst>
              <a:path w="1221104" h="329564">
                <a:moveTo>
                  <a:pt x="75451" y="30881"/>
                </a:moveTo>
                <a:lnTo>
                  <a:pt x="72368" y="43187"/>
                </a:lnTo>
                <a:lnTo>
                  <a:pt x="1217675" y="329549"/>
                </a:lnTo>
                <a:lnTo>
                  <a:pt x="1220723" y="317113"/>
                </a:lnTo>
                <a:lnTo>
                  <a:pt x="75451" y="30881"/>
                </a:lnTo>
                <a:close/>
              </a:path>
              <a:path w="1221104" h="329564">
                <a:moveTo>
                  <a:pt x="83189" y="0"/>
                </a:moveTo>
                <a:lnTo>
                  <a:pt x="0" y="18531"/>
                </a:lnTo>
                <a:lnTo>
                  <a:pt x="64638" y="74035"/>
                </a:lnTo>
                <a:lnTo>
                  <a:pt x="72368" y="43187"/>
                </a:lnTo>
                <a:lnTo>
                  <a:pt x="60066" y="40111"/>
                </a:lnTo>
                <a:lnTo>
                  <a:pt x="63114" y="27797"/>
                </a:lnTo>
                <a:lnTo>
                  <a:pt x="76224" y="27797"/>
                </a:lnTo>
                <a:lnTo>
                  <a:pt x="83189" y="0"/>
                </a:lnTo>
                <a:close/>
              </a:path>
              <a:path w="1221104" h="329564">
                <a:moveTo>
                  <a:pt x="63114" y="27797"/>
                </a:moveTo>
                <a:lnTo>
                  <a:pt x="60066" y="40111"/>
                </a:lnTo>
                <a:lnTo>
                  <a:pt x="72368" y="43187"/>
                </a:lnTo>
                <a:lnTo>
                  <a:pt x="75451" y="30881"/>
                </a:lnTo>
                <a:lnTo>
                  <a:pt x="63114" y="27797"/>
                </a:lnTo>
                <a:close/>
              </a:path>
              <a:path w="1221104" h="329564">
                <a:moveTo>
                  <a:pt x="76224" y="27797"/>
                </a:moveTo>
                <a:lnTo>
                  <a:pt x="63114" y="27797"/>
                </a:lnTo>
                <a:lnTo>
                  <a:pt x="75451" y="30881"/>
                </a:lnTo>
                <a:lnTo>
                  <a:pt x="76224" y="27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6978" y="4924478"/>
            <a:ext cx="49707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FF32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of ed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es</a:t>
            </a:r>
            <a:r>
              <a:rPr sz="2000" spc="-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incident</a:t>
            </a:r>
            <a:r>
              <a:rPr sz="2000" spc="-4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i="1" spc="-150" dirty="0">
                <a:solidFill>
                  <a:srgbClr val="FF3200"/>
                </a:solidFill>
                <a:latin typeface="Times New Roman"/>
                <a:cs typeface="Times New Roman"/>
              </a:rPr>
              <a:t>v</a:t>
            </a:r>
            <a:r>
              <a:rPr sz="2000" i="1" dirty="0">
                <a:solidFill>
                  <a:srgbClr val="FF3200"/>
                </a:solidFill>
                <a:latin typeface="Times New Roman"/>
                <a:cs typeface="Times New Roman"/>
              </a:rPr>
              <a:t>.</a:t>
            </a:r>
            <a:r>
              <a:rPr sz="2000" i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Ed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FF320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,</a:t>
            </a:r>
            <a:r>
              <a:rPr sz="2000" i="1" spc="-5" dirty="0">
                <a:solidFill>
                  <a:srgbClr val="FF32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incident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978" y="5229278"/>
            <a:ext cx="19913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ve</a:t>
            </a:r>
            <a:r>
              <a:rPr sz="2000" spc="5" dirty="0">
                <a:solidFill>
                  <a:srgbClr val="FF32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ces</a:t>
            </a:r>
            <a:r>
              <a:rPr sz="2000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3200"/>
                </a:solidFill>
                <a:latin typeface="Times New Roman"/>
                <a:cs typeface="Times New Roman"/>
              </a:rPr>
              <a:t>u</a:t>
            </a:r>
            <a:r>
              <a:rPr sz="2000" i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32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FF32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0" y="4710053"/>
            <a:ext cx="1449070" cy="325755"/>
          </a:xfrm>
          <a:custGeom>
            <a:avLst/>
            <a:gdLst/>
            <a:ahLst/>
            <a:cxnLst/>
            <a:rect l="l" t="t" r="r" b="b"/>
            <a:pathLst>
              <a:path w="1449070" h="325754">
                <a:moveTo>
                  <a:pt x="51039" y="18618"/>
                </a:moveTo>
                <a:lnTo>
                  <a:pt x="48394" y="31064"/>
                </a:lnTo>
                <a:lnTo>
                  <a:pt x="1446519" y="325373"/>
                </a:lnTo>
                <a:lnTo>
                  <a:pt x="1449080" y="312919"/>
                </a:lnTo>
                <a:lnTo>
                  <a:pt x="51039" y="18618"/>
                </a:lnTo>
                <a:close/>
              </a:path>
              <a:path w="1449070" h="325754">
                <a:moveTo>
                  <a:pt x="54995" y="0"/>
                </a:moveTo>
                <a:lnTo>
                  <a:pt x="0" y="14346"/>
                </a:lnTo>
                <a:lnTo>
                  <a:pt x="44445" y="49648"/>
                </a:lnTo>
                <a:lnTo>
                  <a:pt x="48394" y="31064"/>
                </a:lnTo>
                <a:lnTo>
                  <a:pt x="35945" y="28443"/>
                </a:lnTo>
                <a:lnTo>
                  <a:pt x="38612" y="16001"/>
                </a:lnTo>
                <a:lnTo>
                  <a:pt x="51595" y="16001"/>
                </a:lnTo>
                <a:lnTo>
                  <a:pt x="54995" y="0"/>
                </a:lnTo>
                <a:close/>
              </a:path>
              <a:path w="1449070" h="325754">
                <a:moveTo>
                  <a:pt x="38612" y="16001"/>
                </a:moveTo>
                <a:lnTo>
                  <a:pt x="35945" y="28443"/>
                </a:lnTo>
                <a:lnTo>
                  <a:pt x="48394" y="31064"/>
                </a:lnTo>
                <a:lnTo>
                  <a:pt x="51039" y="18618"/>
                </a:lnTo>
                <a:lnTo>
                  <a:pt x="38612" y="16001"/>
                </a:lnTo>
                <a:close/>
              </a:path>
              <a:path w="1449070" h="325754">
                <a:moveTo>
                  <a:pt x="51595" y="16001"/>
                </a:moveTo>
                <a:lnTo>
                  <a:pt x="38612" y="16001"/>
                </a:lnTo>
                <a:lnTo>
                  <a:pt x="51039" y="18618"/>
                </a:lnTo>
                <a:lnTo>
                  <a:pt x="51595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835">
              <a:lnSpc>
                <a:spcPct val="100000"/>
              </a:lnSpc>
            </a:pPr>
            <a:r>
              <a:rPr spc="-5" dirty="0"/>
              <a:t>Pros</a:t>
            </a:r>
            <a:r>
              <a:rPr dirty="0"/>
              <a:t> and</a:t>
            </a:r>
            <a:r>
              <a:rPr spc="-30" dirty="0"/>
              <a:t> </a:t>
            </a:r>
            <a:r>
              <a:rPr dirty="0"/>
              <a:t>Cons:</a:t>
            </a:r>
            <a:r>
              <a:rPr spc="-5" dirty="0"/>
              <a:t> </a:t>
            </a:r>
            <a:r>
              <a:rPr dirty="0"/>
              <a:t>adj</a:t>
            </a:r>
            <a:r>
              <a:rPr spc="-30" dirty="0"/>
              <a:t> </a:t>
            </a:r>
            <a:r>
              <a:rPr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7" y="1079546"/>
            <a:ext cx="6741795" cy="294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Pros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»	</a:t>
            </a:r>
            <a:r>
              <a:rPr sz="2400" spc="-20" dirty="0">
                <a:solidFill>
                  <a:srgbClr val="CC3200"/>
                </a:solidFill>
                <a:latin typeface="Times New Roman"/>
                <a:cs typeface="Times New Roman"/>
              </a:rPr>
              <a:t>Spac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-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ficien</a:t>
            </a:r>
            <a:r>
              <a:rPr sz="2400" spc="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graph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se.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15" dirty="0">
                <a:latin typeface="Times New Roman"/>
                <a:cs typeface="Times New Roman"/>
              </a:rPr>
              <a:t>Can be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odified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suppo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dirty="0">
                <a:latin typeface="Times New Roman"/>
                <a:cs typeface="Times New Roman"/>
              </a:rPr>
              <a:t>ph</a:t>
            </a:r>
            <a:r>
              <a:rPr sz="2400" spc="-15" dirty="0">
                <a:latin typeface="Times New Roman"/>
                <a:cs typeface="Times New Roman"/>
              </a:rPr>
              <a:t> va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ian</a:t>
            </a:r>
            <a:r>
              <a:rPr sz="2400" spc="-5" dirty="0">
                <a:latin typeface="Times New Roman"/>
                <a:cs typeface="Times New Roman"/>
              </a:rPr>
              <a:t>ts.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Co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6285" algn="l"/>
              </a:tabLst>
            </a:pP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»	</a:t>
            </a:r>
            <a:r>
              <a:rPr sz="2400" spc="-20" dirty="0">
                <a:solidFill>
                  <a:srgbClr val="CC3200"/>
                </a:solidFill>
                <a:latin typeface="Times New Roman"/>
                <a:cs typeface="Times New Roman"/>
              </a:rPr>
              <a:t>Dete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spc="-40" dirty="0">
                <a:solidFill>
                  <a:srgbClr val="CC320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ng</a:t>
            </a:r>
            <a:r>
              <a:rPr sz="2400" spc="-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if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edge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CC32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20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,</a:t>
            </a:r>
            <a:r>
              <a:rPr sz="24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200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 is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not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ficien</a:t>
            </a:r>
            <a:r>
              <a:rPr sz="2400" spc="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9185" lvl="1" indent="-22860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1099820" algn="l"/>
              </a:tabLst>
            </a:pPr>
            <a:r>
              <a:rPr sz="2000" spc="-5" dirty="0">
                <a:latin typeface="Times New Roman"/>
                <a:cs typeface="Times New Roman"/>
              </a:rPr>
              <a:t>Hav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</a:t>
            </a:r>
            <a:r>
              <a:rPr sz="2000" dirty="0">
                <a:latin typeface="Times New Roman"/>
                <a:cs typeface="Times New Roman"/>
              </a:rPr>
              <a:t>rch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</a:t>
            </a:r>
            <a:r>
              <a:rPr sz="2000" spc="-10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5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egree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e.</a:t>
            </a:r>
            <a:endParaRPr sz="2000">
              <a:latin typeface="Times New Roman"/>
              <a:cs typeface="Times New Roman"/>
            </a:endParaRPr>
          </a:p>
          <a:p>
            <a:pPr marL="1099185" lvl="1" indent="-2286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1099820" algn="l"/>
              </a:tabLst>
            </a:pP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3690">
              <a:lnSpc>
                <a:spcPts val="5260"/>
              </a:lnSpc>
            </a:pPr>
            <a:r>
              <a:rPr spc="-5" dirty="0"/>
              <a:t>Adjacency</a:t>
            </a:r>
            <a:r>
              <a:rPr spc="-35" dirty="0"/>
              <a:t> </a:t>
            </a:r>
            <a:r>
              <a:rPr spc="-5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0" y="1089969"/>
            <a:ext cx="8326120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|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|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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|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|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atrix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345"/>
              </a:lnSpc>
              <a:spcBef>
                <a:spcPts val="660"/>
              </a:spcBef>
              <a:buFont typeface="Wingdings"/>
              <a:buChar char=""/>
              <a:tabLst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Nu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ber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vertices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|</a:t>
            </a:r>
            <a:r>
              <a:rPr sz="2800" i="1" spc="-30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arbi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rary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anne</a:t>
            </a:r>
            <a:r>
              <a:rPr sz="2800" spc="-17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40" y="2103936"/>
            <a:ext cx="30327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"/>
              <a:tabLst>
                <a:tab pos="355600" algn="l"/>
              </a:tabLst>
            </a:pPr>
            <a:r>
              <a:rPr sz="2800" i="1" spc="-20" dirty="0">
                <a:latin typeface="Times New Roman"/>
                <a:cs typeface="Times New Roman"/>
              </a:rPr>
              <a:t>A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ven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625" y="2142989"/>
            <a:ext cx="193865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525" spc="-337" baseline="-5910" dirty="0">
                <a:latin typeface="Symbol"/>
                <a:cs typeface="Symbol"/>
              </a:rPr>
              <a:t>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15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f</a:t>
            </a:r>
            <a:r>
              <a:rPr sz="2350" spc="21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r>
              <a:rPr sz="2350" i="1" spc="50" dirty="0">
                <a:latin typeface="Times New Roman"/>
                <a:cs typeface="Times New Roman"/>
              </a:rPr>
              <a:t>i</a:t>
            </a:r>
            <a:r>
              <a:rPr sz="2350" spc="10" dirty="0">
                <a:latin typeface="Times New Roman"/>
                <a:cs typeface="Times New Roman"/>
              </a:rPr>
              <a:t>,</a:t>
            </a:r>
            <a:r>
              <a:rPr sz="2350" spc="125" dirty="0">
                <a:latin typeface="Times New Roman"/>
                <a:cs typeface="Times New Roman"/>
              </a:rPr>
              <a:t> </a:t>
            </a:r>
            <a:r>
              <a:rPr sz="2350" i="1" spc="135" dirty="0">
                <a:latin typeface="Times New Roman"/>
                <a:cs typeface="Times New Roman"/>
              </a:rPr>
              <a:t>j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spc="-305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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94360" algn="l"/>
              </a:tabLst>
            </a:pPr>
            <a:r>
              <a:rPr sz="3525" spc="-7" baseline="-10638" dirty="0">
                <a:latin typeface="Symbol"/>
                <a:cs typeface="Symbol"/>
              </a:rPr>
              <a:t></a:t>
            </a:r>
            <a:r>
              <a:rPr sz="2350" spc="20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40" dirty="0">
                <a:latin typeface="Times New Roman"/>
                <a:cs typeface="Times New Roman"/>
              </a:rPr>
              <a:t>o</a:t>
            </a:r>
            <a:r>
              <a:rPr sz="2350" spc="-15" dirty="0">
                <a:latin typeface="Times New Roman"/>
                <a:cs typeface="Times New Roman"/>
              </a:rPr>
              <a:t>t</a:t>
            </a:r>
            <a:r>
              <a:rPr sz="2350" spc="-40" dirty="0">
                <a:latin typeface="Times New Roman"/>
                <a:cs typeface="Times New Roman"/>
              </a:rPr>
              <a:t>h</a:t>
            </a:r>
            <a:r>
              <a:rPr sz="2350" spc="-45" dirty="0">
                <a:latin typeface="Times New Roman"/>
                <a:cs typeface="Times New Roman"/>
              </a:rPr>
              <a:t>e</a:t>
            </a:r>
            <a:r>
              <a:rPr sz="2350" dirty="0">
                <a:latin typeface="Times New Roman"/>
                <a:cs typeface="Times New Roman"/>
              </a:rPr>
              <a:t>r</a:t>
            </a:r>
            <a:r>
              <a:rPr sz="2350" spc="-65" dirty="0">
                <a:latin typeface="Times New Roman"/>
                <a:cs typeface="Times New Roman"/>
              </a:rPr>
              <a:t>w</a:t>
            </a:r>
            <a:r>
              <a:rPr sz="2350" spc="-15" dirty="0">
                <a:latin typeface="Times New Roman"/>
                <a:cs typeface="Times New Roman"/>
              </a:rPr>
              <a:t>i</a:t>
            </a:r>
            <a:r>
              <a:rPr sz="2350" spc="-65" dirty="0">
                <a:latin typeface="Times New Roman"/>
                <a:cs typeface="Times New Roman"/>
              </a:rPr>
              <a:t>s</a:t>
            </a:r>
            <a:r>
              <a:rPr sz="2350" spc="20" dirty="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5671" y="2366445"/>
            <a:ext cx="179133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-165" dirty="0">
                <a:latin typeface="Times New Roman"/>
                <a:cs typeface="Times New Roman"/>
              </a:rPr>
              <a:t>A</a:t>
            </a:r>
            <a:r>
              <a:rPr sz="2350" spc="5" dirty="0">
                <a:latin typeface="Times New Roman"/>
                <a:cs typeface="Times New Roman"/>
              </a:rPr>
              <a:t>[</a:t>
            </a:r>
            <a:r>
              <a:rPr sz="2350" i="1" spc="50" dirty="0">
                <a:latin typeface="Times New Roman"/>
                <a:cs typeface="Times New Roman"/>
              </a:rPr>
              <a:t>i</a:t>
            </a:r>
            <a:r>
              <a:rPr sz="2350" spc="10" dirty="0">
                <a:latin typeface="Times New Roman"/>
                <a:cs typeface="Times New Roman"/>
              </a:rPr>
              <a:t>,</a:t>
            </a:r>
            <a:r>
              <a:rPr sz="2350" spc="125" dirty="0">
                <a:latin typeface="Times New Roman"/>
                <a:cs typeface="Times New Roman"/>
              </a:rPr>
              <a:t> </a:t>
            </a:r>
            <a:r>
              <a:rPr sz="2350" i="1" spc="125" dirty="0">
                <a:latin typeface="Times New Roman"/>
                <a:cs typeface="Times New Roman"/>
              </a:rPr>
              <a:t>j</a:t>
            </a:r>
            <a:r>
              <a:rPr sz="2350" spc="15" dirty="0">
                <a:latin typeface="Times New Roman"/>
                <a:cs typeface="Times New Roman"/>
              </a:rPr>
              <a:t>]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100" i="1" spc="60" baseline="-23809" dirty="0">
                <a:latin typeface="Times New Roman"/>
                <a:cs typeface="Times New Roman"/>
              </a:rPr>
              <a:t>i</a:t>
            </a:r>
            <a:r>
              <a:rPr sz="2100" i="1" baseline="-23809" dirty="0">
                <a:latin typeface="Times New Roman"/>
                <a:cs typeface="Times New Roman"/>
              </a:rPr>
              <a:t>j </a:t>
            </a:r>
            <a:r>
              <a:rPr sz="2100" i="1" spc="195" baseline="-23809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3525" spc="30" baseline="-9456" dirty="0">
                <a:latin typeface="Symbol"/>
                <a:cs typeface="Symbol"/>
              </a:rPr>
              <a:t></a:t>
            </a:r>
            <a:endParaRPr sz="3525" baseline="-9456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" y="30349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0"/>
                </a:lnTo>
                <a:lnTo>
                  <a:pt x="60376" y="30236"/>
                </a:lnTo>
                <a:lnTo>
                  <a:pt x="31157" y="59371"/>
                </a:lnTo>
                <a:lnTo>
                  <a:pt x="10687" y="95545"/>
                </a:lnTo>
                <a:lnTo>
                  <a:pt x="700" y="137030"/>
                </a:lnTo>
                <a:lnTo>
                  <a:pt x="0" y="151740"/>
                </a:lnTo>
                <a:lnTo>
                  <a:pt x="168" y="158957"/>
                </a:lnTo>
                <a:lnTo>
                  <a:pt x="7853" y="199946"/>
                </a:lnTo>
                <a:lnTo>
                  <a:pt x="26044" y="236267"/>
                </a:lnTo>
                <a:lnTo>
                  <a:pt x="53438" y="266334"/>
                </a:lnTo>
                <a:lnTo>
                  <a:pt x="88731" y="288559"/>
                </a:lnTo>
                <a:lnTo>
                  <a:pt x="130619" y="301357"/>
                </a:lnTo>
                <a:lnTo>
                  <a:pt x="161565" y="303869"/>
                </a:lnTo>
                <a:lnTo>
                  <a:pt x="175482" y="302394"/>
                </a:lnTo>
                <a:lnTo>
                  <a:pt x="214595" y="290701"/>
                </a:lnTo>
                <a:lnTo>
                  <a:pt x="248538" y="269038"/>
                </a:lnTo>
                <a:lnTo>
                  <a:pt x="275755" y="238606"/>
                </a:lnTo>
                <a:lnTo>
                  <a:pt x="294691" y="200606"/>
                </a:lnTo>
                <a:lnTo>
                  <a:pt x="303792" y="156241"/>
                </a:lnTo>
                <a:lnTo>
                  <a:pt x="304372" y="140246"/>
                </a:lnTo>
                <a:lnTo>
                  <a:pt x="302708" y="126517"/>
                </a:lnTo>
                <a:lnTo>
                  <a:pt x="290583" y="87983"/>
                </a:lnTo>
                <a:lnTo>
                  <a:pt x="268601" y="54605"/>
                </a:lnTo>
                <a:lnTo>
                  <a:pt x="237852" y="27896"/>
                </a:lnTo>
                <a:lnTo>
                  <a:pt x="199424" y="9366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" y="30349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69"/>
                </a:lnTo>
                <a:lnTo>
                  <a:pt x="23276" y="70732"/>
                </a:lnTo>
                <a:lnTo>
                  <a:pt x="49771" y="39059"/>
                </a:lnTo>
                <a:lnTo>
                  <a:pt x="83860" y="15578"/>
                </a:lnTo>
                <a:lnTo>
                  <a:pt x="123807" y="2017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66"/>
                </a:lnTo>
                <a:lnTo>
                  <a:pt x="237852" y="27896"/>
                </a:lnTo>
                <a:lnTo>
                  <a:pt x="268601" y="54605"/>
                </a:lnTo>
                <a:lnTo>
                  <a:pt x="290583" y="87983"/>
                </a:lnTo>
                <a:lnTo>
                  <a:pt x="302708" y="126517"/>
                </a:lnTo>
                <a:lnTo>
                  <a:pt x="304372" y="140246"/>
                </a:lnTo>
                <a:lnTo>
                  <a:pt x="303792" y="156241"/>
                </a:lnTo>
                <a:lnTo>
                  <a:pt x="294691" y="200606"/>
                </a:lnTo>
                <a:lnTo>
                  <a:pt x="275755" y="238606"/>
                </a:lnTo>
                <a:lnTo>
                  <a:pt x="248538" y="269038"/>
                </a:lnTo>
                <a:lnTo>
                  <a:pt x="214595" y="290701"/>
                </a:lnTo>
                <a:lnTo>
                  <a:pt x="175482" y="302394"/>
                </a:lnTo>
                <a:lnTo>
                  <a:pt x="161565" y="303869"/>
                </a:lnTo>
                <a:lnTo>
                  <a:pt x="145822" y="303254"/>
                </a:lnTo>
                <a:lnTo>
                  <a:pt x="102025" y="293951"/>
                </a:lnTo>
                <a:lnTo>
                  <a:pt x="64389" y="274692"/>
                </a:lnTo>
                <a:lnTo>
                  <a:pt x="34217" y="247062"/>
                </a:lnTo>
                <a:lnTo>
                  <a:pt x="12814" y="212650"/>
                </a:lnTo>
                <a:lnTo>
                  <a:pt x="1482" y="173041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9656" y="3062149"/>
            <a:ext cx="153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4439" y="39493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1"/>
                </a:lnTo>
                <a:lnTo>
                  <a:pt x="60360" y="30241"/>
                </a:lnTo>
                <a:lnTo>
                  <a:pt x="31146" y="59377"/>
                </a:lnTo>
                <a:lnTo>
                  <a:pt x="10683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5"/>
                </a:lnTo>
                <a:lnTo>
                  <a:pt x="26037" y="236276"/>
                </a:lnTo>
                <a:lnTo>
                  <a:pt x="53426" y="266340"/>
                </a:lnTo>
                <a:lnTo>
                  <a:pt x="88718" y="288562"/>
                </a:lnTo>
                <a:lnTo>
                  <a:pt x="130613" y="301358"/>
                </a:lnTo>
                <a:lnTo>
                  <a:pt x="161570" y="303868"/>
                </a:lnTo>
                <a:lnTo>
                  <a:pt x="175493" y="302394"/>
                </a:lnTo>
                <a:lnTo>
                  <a:pt x="214612" y="290703"/>
                </a:lnTo>
                <a:lnTo>
                  <a:pt x="248554" y="269042"/>
                </a:lnTo>
                <a:lnTo>
                  <a:pt x="275766" y="238611"/>
                </a:lnTo>
                <a:lnTo>
                  <a:pt x="294696" y="200611"/>
                </a:lnTo>
                <a:lnTo>
                  <a:pt x="303793" y="156241"/>
                </a:lnTo>
                <a:lnTo>
                  <a:pt x="304371" y="140243"/>
                </a:lnTo>
                <a:lnTo>
                  <a:pt x="302709" y="126517"/>
                </a:lnTo>
                <a:lnTo>
                  <a:pt x="290588" y="87987"/>
                </a:lnTo>
                <a:lnTo>
                  <a:pt x="268611" y="54610"/>
                </a:lnTo>
                <a:lnTo>
                  <a:pt x="237865" y="27899"/>
                </a:lnTo>
                <a:lnTo>
                  <a:pt x="199435" y="9368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4439" y="39493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74"/>
                </a:lnTo>
                <a:lnTo>
                  <a:pt x="23267" y="70739"/>
                </a:lnTo>
                <a:lnTo>
                  <a:pt x="49757" y="39064"/>
                </a:lnTo>
                <a:lnTo>
                  <a:pt x="83844" y="15580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8"/>
                </a:lnTo>
                <a:lnTo>
                  <a:pt x="237865" y="27899"/>
                </a:lnTo>
                <a:lnTo>
                  <a:pt x="268611" y="54610"/>
                </a:lnTo>
                <a:lnTo>
                  <a:pt x="290588" y="87987"/>
                </a:lnTo>
                <a:lnTo>
                  <a:pt x="302709" y="126517"/>
                </a:lnTo>
                <a:lnTo>
                  <a:pt x="304371" y="140243"/>
                </a:lnTo>
                <a:lnTo>
                  <a:pt x="303793" y="156241"/>
                </a:lnTo>
                <a:lnTo>
                  <a:pt x="294696" y="200611"/>
                </a:lnTo>
                <a:lnTo>
                  <a:pt x="275766" y="238611"/>
                </a:lnTo>
                <a:lnTo>
                  <a:pt x="248554" y="269042"/>
                </a:lnTo>
                <a:lnTo>
                  <a:pt x="214612" y="290703"/>
                </a:lnTo>
                <a:lnTo>
                  <a:pt x="175493" y="302394"/>
                </a:lnTo>
                <a:lnTo>
                  <a:pt x="161570" y="303868"/>
                </a:lnTo>
                <a:lnTo>
                  <a:pt x="145821" y="303254"/>
                </a:lnTo>
                <a:lnTo>
                  <a:pt x="102013" y="293953"/>
                </a:lnTo>
                <a:lnTo>
                  <a:pt x="64376" y="274697"/>
                </a:lnTo>
                <a:lnTo>
                  <a:pt x="34208" y="247071"/>
                </a:lnTo>
                <a:lnTo>
                  <a:pt x="12810" y="212659"/>
                </a:lnTo>
                <a:lnTo>
                  <a:pt x="1481" y="173048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4291" y="3976803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" y="39493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1"/>
                </a:lnTo>
                <a:lnTo>
                  <a:pt x="60376" y="30241"/>
                </a:lnTo>
                <a:lnTo>
                  <a:pt x="31157" y="59377"/>
                </a:lnTo>
                <a:lnTo>
                  <a:pt x="10687" y="95551"/>
                </a:lnTo>
                <a:lnTo>
                  <a:pt x="700" y="137033"/>
                </a:lnTo>
                <a:lnTo>
                  <a:pt x="0" y="151740"/>
                </a:lnTo>
                <a:lnTo>
                  <a:pt x="167" y="158957"/>
                </a:lnTo>
                <a:lnTo>
                  <a:pt x="7853" y="199951"/>
                </a:lnTo>
                <a:lnTo>
                  <a:pt x="26044" y="236273"/>
                </a:lnTo>
                <a:lnTo>
                  <a:pt x="53437" y="266338"/>
                </a:lnTo>
                <a:lnTo>
                  <a:pt x="88730" y="288562"/>
                </a:lnTo>
                <a:lnTo>
                  <a:pt x="130617" y="301358"/>
                </a:lnTo>
                <a:lnTo>
                  <a:pt x="161563" y="303869"/>
                </a:lnTo>
                <a:lnTo>
                  <a:pt x="175481" y="302395"/>
                </a:lnTo>
                <a:lnTo>
                  <a:pt x="214594" y="290704"/>
                </a:lnTo>
                <a:lnTo>
                  <a:pt x="248537" y="269044"/>
                </a:lnTo>
                <a:lnTo>
                  <a:pt x="275754" y="238613"/>
                </a:lnTo>
                <a:lnTo>
                  <a:pt x="294691" y="200614"/>
                </a:lnTo>
                <a:lnTo>
                  <a:pt x="303792" y="156245"/>
                </a:lnTo>
                <a:lnTo>
                  <a:pt x="304372" y="140247"/>
                </a:lnTo>
                <a:lnTo>
                  <a:pt x="302708" y="126520"/>
                </a:lnTo>
                <a:lnTo>
                  <a:pt x="290583" y="87990"/>
                </a:lnTo>
                <a:lnTo>
                  <a:pt x="268601" y="54611"/>
                </a:lnTo>
                <a:lnTo>
                  <a:pt x="237852" y="27900"/>
                </a:lnTo>
                <a:lnTo>
                  <a:pt x="199424" y="9368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" y="39493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74"/>
                </a:lnTo>
                <a:lnTo>
                  <a:pt x="23276" y="70739"/>
                </a:lnTo>
                <a:lnTo>
                  <a:pt x="49771" y="39064"/>
                </a:lnTo>
                <a:lnTo>
                  <a:pt x="83860" y="15580"/>
                </a:lnTo>
                <a:lnTo>
                  <a:pt x="123807" y="2017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68"/>
                </a:lnTo>
                <a:lnTo>
                  <a:pt x="237852" y="27900"/>
                </a:lnTo>
                <a:lnTo>
                  <a:pt x="268601" y="54611"/>
                </a:lnTo>
                <a:lnTo>
                  <a:pt x="290583" y="87990"/>
                </a:lnTo>
                <a:lnTo>
                  <a:pt x="302708" y="126520"/>
                </a:lnTo>
                <a:lnTo>
                  <a:pt x="304372" y="140247"/>
                </a:lnTo>
                <a:lnTo>
                  <a:pt x="303792" y="156245"/>
                </a:lnTo>
                <a:lnTo>
                  <a:pt x="294691" y="200614"/>
                </a:lnTo>
                <a:lnTo>
                  <a:pt x="275754" y="238613"/>
                </a:lnTo>
                <a:lnTo>
                  <a:pt x="248537" y="269044"/>
                </a:lnTo>
                <a:lnTo>
                  <a:pt x="214594" y="290704"/>
                </a:lnTo>
                <a:lnTo>
                  <a:pt x="175481" y="302395"/>
                </a:lnTo>
                <a:lnTo>
                  <a:pt x="161563" y="303869"/>
                </a:lnTo>
                <a:lnTo>
                  <a:pt x="145820" y="303254"/>
                </a:lnTo>
                <a:lnTo>
                  <a:pt x="102024" y="293953"/>
                </a:lnTo>
                <a:lnTo>
                  <a:pt x="64388" y="274696"/>
                </a:lnTo>
                <a:lnTo>
                  <a:pt x="34217" y="247068"/>
                </a:lnTo>
                <a:lnTo>
                  <a:pt x="12814" y="212655"/>
                </a:lnTo>
                <a:lnTo>
                  <a:pt x="1481" y="173043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276" y="3976803"/>
            <a:ext cx="1384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4439" y="30349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0"/>
                </a:lnTo>
                <a:lnTo>
                  <a:pt x="60360" y="30236"/>
                </a:lnTo>
                <a:lnTo>
                  <a:pt x="31146" y="59371"/>
                </a:lnTo>
                <a:lnTo>
                  <a:pt x="10683" y="95545"/>
                </a:lnTo>
                <a:lnTo>
                  <a:pt x="699" y="137030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0"/>
                </a:lnTo>
                <a:lnTo>
                  <a:pt x="26037" y="236270"/>
                </a:lnTo>
                <a:lnTo>
                  <a:pt x="53426" y="266335"/>
                </a:lnTo>
                <a:lnTo>
                  <a:pt x="88719" y="288560"/>
                </a:lnTo>
                <a:lnTo>
                  <a:pt x="130614" y="301357"/>
                </a:lnTo>
                <a:lnTo>
                  <a:pt x="161572" y="303868"/>
                </a:lnTo>
                <a:lnTo>
                  <a:pt x="175494" y="302394"/>
                </a:lnTo>
                <a:lnTo>
                  <a:pt x="214613" y="290700"/>
                </a:lnTo>
                <a:lnTo>
                  <a:pt x="248554" y="269037"/>
                </a:lnTo>
                <a:lnTo>
                  <a:pt x="275766" y="238604"/>
                </a:lnTo>
                <a:lnTo>
                  <a:pt x="294696" y="200604"/>
                </a:lnTo>
                <a:lnTo>
                  <a:pt x="303793" y="156237"/>
                </a:lnTo>
                <a:lnTo>
                  <a:pt x="304371" y="140242"/>
                </a:lnTo>
                <a:lnTo>
                  <a:pt x="302709" y="126513"/>
                </a:lnTo>
                <a:lnTo>
                  <a:pt x="290588" y="87980"/>
                </a:lnTo>
                <a:lnTo>
                  <a:pt x="268611" y="54604"/>
                </a:lnTo>
                <a:lnTo>
                  <a:pt x="237865" y="27895"/>
                </a:lnTo>
                <a:lnTo>
                  <a:pt x="199435" y="9366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4439" y="3034943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69"/>
                </a:lnTo>
                <a:lnTo>
                  <a:pt x="23267" y="70732"/>
                </a:lnTo>
                <a:lnTo>
                  <a:pt x="49757" y="39059"/>
                </a:lnTo>
                <a:lnTo>
                  <a:pt x="83844" y="15578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6"/>
                </a:lnTo>
                <a:lnTo>
                  <a:pt x="237865" y="27895"/>
                </a:lnTo>
                <a:lnTo>
                  <a:pt x="268611" y="54604"/>
                </a:lnTo>
                <a:lnTo>
                  <a:pt x="290588" y="87980"/>
                </a:lnTo>
                <a:lnTo>
                  <a:pt x="302709" y="126513"/>
                </a:lnTo>
                <a:lnTo>
                  <a:pt x="304371" y="140242"/>
                </a:lnTo>
                <a:lnTo>
                  <a:pt x="303793" y="156237"/>
                </a:lnTo>
                <a:lnTo>
                  <a:pt x="294696" y="200604"/>
                </a:lnTo>
                <a:lnTo>
                  <a:pt x="275766" y="238604"/>
                </a:lnTo>
                <a:lnTo>
                  <a:pt x="248554" y="269037"/>
                </a:lnTo>
                <a:lnTo>
                  <a:pt x="214613" y="290700"/>
                </a:lnTo>
                <a:lnTo>
                  <a:pt x="175494" y="302394"/>
                </a:lnTo>
                <a:lnTo>
                  <a:pt x="161572" y="303868"/>
                </a:lnTo>
                <a:lnTo>
                  <a:pt x="145823" y="303254"/>
                </a:lnTo>
                <a:lnTo>
                  <a:pt x="102014" y="293952"/>
                </a:lnTo>
                <a:lnTo>
                  <a:pt x="64377" y="274693"/>
                </a:lnTo>
                <a:lnTo>
                  <a:pt x="34209" y="247065"/>
                </a:lnTo>
                <a:lnTo>
                  <a:pt x="12810" y="212654"/>
                </a:lnTo>
                <a:lnTo>
                  <a:pt x="1482" y="173046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4291" y="3062149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239" y="314858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99" y="0"/>
                </a:moveTo>
                <a:lnTo>
                  <a:pt x="380999" y="76199"/>
                </a:lnTo>
                <a:lnTo>
                  <a:pt x="444495" y="44452"/>
                </a:lnTo>
                <a:lnTo>
                  <a:pt x="393704" y="44452"/>
                </a:lnTo>
                <a:lnTo>
                  <a:pt x="393704" y="31760"/>
                </a:lnTo>
                <a:lnTo>
                  <a:pt x="444520" y="31760"/>
                </a:lnTo>
                <a:lnTo>
                  <a:pt x="380999" y="0"/>
                </a:lnTo>
                <a:close/>
              </a:path>
              <a:path w="457200" h="76200">
                <a:moveTo>
                  <a:pt x="380999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380999" y="44452"/>
                </a:lnTo>
                <a:lnTo>
                  <a:pt x="380999" y="31760"/>
                </a:lnTo>
                <a:close/>
              </a:path>
              <a:path w="457200" h="76200">
                <a:moveTo>
                  <a:pt x="444520" y="31760"/>
                </a:moveTo>
                <a:lnTo>
                  <a:pt x="393704" y="31760"/>
                </a:lnTo>
                <a:lnTo>
                  <a:pt x="393704" y="44452"/>
                </a:lnTo>
                <a:lnTo>
                  <a:pt x="444495" y="44452"/>
                </a:lnTo>
                <a:lnTo>
                  <a:pt x="457199" y="38099"/>
                </a:lnTo>
                <a:lnTo>
                  <a:pt x="444520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3043" y="3334634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26932" y="577724"/>
                </a:moveTo>
                <a:lnTo>
                  <a:pt x="0" y="658496"/>
                </a:lnTo>
                <a:lnTo>
                  <a:pt x="80820" y="631576"/>
                </a:lnTo>
                <a:lnTo>
                  <a:pt x="67345" y="618110"/>
                </a:lnTo>
                <a:lnTo>
                  <a:pt x="49386" y="618110"/>
                </a:lnTo>
                <a:lnTo>
                  <a:pt x="40410" y="609097"/>
                </a:lnTo>
                <a:lnTo>
                  <a:pt x="49366" y="600142"/>
                </a:lnTo>
                <a:lnTo>
                  <a:pt x="26932" y="577724"/>
                </a:lnTo>
                <a:close/>
              </a:path>
              <a:path w="658494" h="658495">
                <a:moveTo>
                  <a:pt x="49366" y="600142"/>
                </a:moveTo>
                <a:lnTo>
                  <a:pt x="40410" y="609097"/>
                </a:lnTo>
                <a:lnTo>
                  <a:pt x="49386" y="618110"/>
                </a:lnTo>
                <a:lnTo>
                  <a:pt x="58362" y="609132"/>
                </a:lnTo>
                <a:lnTo>
                  <a:pt x="49366" y="600142"/>
                </a:lnTo>
                <a:close/>
              </a:path>
              <a:path w="658494" h="658495">
                <a:moveTo>
                  <a:pt x="58362" y="609132"/>
                </a:moveTo>
                <a:lnTo>
                  <a:pt x="49386" y="618110"/>
                </a:lnTo>
                <a:lnTo>
                  <a:pt x="67345" y="618110"/>
                </a:lnTo>
                <a:lnTo>
                  <a:pt x="58362" y="609132"/>
                </a:lnTo>
                <a:close/>
              </a:path>
              <a:path w="658494" h="658495">
                <a:moveTo>
                  <a:pt x="649604" y="0"/>
                </a:moveTo>
                <a:lnTo>
                  <a:pt x="49366" y="600142"/>
                </a:lnTo>
                <a:lnTo>
                  <a:pt x="58362" y="609132"/>
                </a:lnTo>
                <a:lnTo>
                  <a:pt x="658499" y="8900"/>
                </a:lnTo>
                <a:lnTo>
                  <a:pt x="649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" y="3339084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3" y="533399"/>
                </a:moveTo>
                <a:lnTo>
                  <a:pt x="0" y="533399"/>
                </a:lnTo>
                <a:lnTo>
                  <a:pt x="38099" y="609599"/>
                </a:lnTo>
                <a:lnTo>
                  <a:pt x="69847" y="546104"/>
                </a:lnTo>
                <a:lnTo>
                  <a:pt x="31753" y="546104"/>
                </a:lnTo>
                <a:lnTo>
                  <a:pt x="31753" y="533399"/>
                </a:lnTo>
                <a:close/>
              </a:path>
              <a:path w="76200" h="609600">
                <a:moveTo>
                  <a:pt x="44445" y="0"/>
                </a:moveTo>
                <a:lnTo>
                  <a:pt x="31753" y="0"/>
                </a:lnTo>
                <a:lnTo>
                  <a:pt x="31753" y="546104"/>
                </a:lnTo>
                <a:lnTo>
                  <a:pt x="44445" y="546104"/>
                </a:lnTo>
                <a:lnTo>
                  <a:pt x="44445" y="0"/>
                </a:lnTo>
                <a:close/>
              </a:path>
              <a:path w="76200" h="609600">
                <a:moveTo>
                  <a:pt x="76199" y="533399"/>
                </a:moveTo>
                <a:lnTo>
                  <a:pt x="44445" y="533399"/>
                </a:lnTo>
                <a:lnTo>
                  <a:pt x="44445" y="546104"/>
                </a:lnTo>
                <a:lnTo>
                  <a:pt x="69847" y="546104"/>
                </a:lnTo>
                <a:lnTo>
                  <a:pt x="76199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042" y="3289432"/>
            <a:ext cx="551180" cy="702945"/>
          </a:xfrm>
          <a:custGeom>
            <a:avLst/>
            <a:gdLst/>
            <a:ahLst/>
            <a:cxnLst/>
            <a:rect l="l" t="t" r="r" b="b"/>
            <a:pathLst>
              <a:path w="551180" h="702945">
                <a:moveTo>
                  <a:pt x="499163" y="646337"/>
                </a:moveTo>
                <a:lnTo>
                  <a:pt x="474156" y="665859"/>
                </a:lnTo>
                <a:lnTo>
                  <a:pt x="551105" y="702435"/>
                </a:lnTo>
                <a:lnTo>
                  <a:pt x="541757" y="656334"/>
                </a:lnTo>
                <a:lnTo>
                  <a:pt x="506979" y="656334"/>
                </a:lnTo>
                <a:lnTo>
                  <a:pt x="499163" y="646337"/>
                </a:lnTo>
                <a:close/>
              </a:path>
              <a:path w="551180" h="702945">
                <a:moveTo>
                  <a:pt x="509210" y="638494"/>
                </a:moveTo>
                <a:lnTo>
                  <a:pt x="499163" y="646337"/>
                </a:lnTo>
                <a:lnTo>
                  <a:pt x="506979" y="656334"/>
                </a:lnTo>
                <a:lnTo>
                  <a:pt x="516995" y="648452"/>
                </a:lnTo>
                <a:lnTo>
                  <a:pt x="509210" y="638494"/>
                </a:lnTo>
                <a:close/>
              </a:path>
              <a:path w="551180" h="702945">
                <a:moveTo>
                  <a:pt x="534186" y="618996"/>
                </a:moveTo>
                <a:lnTo>
                  <a:pt x="509210" y="638494"/>
                </a:lnTo>
                <a:lnTo>
                  <a:pt x="516995" y="648452"/>
                </a:lnTo>
                <a:lnTo>
                  <a:pt x="506979" y="656334"/>
                </a:lnTo>
                <a:lnTo>
                  <a:pt x="541757" y="656334"/>
                </a:lnTo>
                <a:lnTo>
                  <a:pt x="534186" y="618996"/>
                </a:lnTo>
                <a:close/>
              </a:path>
              <a:path w="551180" h="702945">
                <a:moveTo>
                  <a:pt x="10003" y="0"/>
                </a:moveTo>
                <a:lnTo>
                  <a:pt x="0" y="7863"/>
                </a:lnTo>
                <a:lnTo>
                  <a:pt x="499163" y="646337"/>
                </a:lnTo>
                <a:lnTo>
                  <a:pt x="509210" y="638494"/>
                </a:lnTo>
                <a:lnTo>
                  <a:pt x="1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7239" y="406298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99" y="0"/>
                </a:moveTo>
                <a:lnTo>
                  <a:pt x="380999" y="76199"/>
                </a:lnTo>
                <a:lnTo>
                  <a:pt x="444507" y="44446"/>
                </a:lnTo>
                <a:lnTo>
                  <a:pt x="393704" y="44446"/>
                </a:lnTo>
                <a:lnTo>
                  <a:pt x="393704" y="31754"/>
                </a:lnTo>
                <a:lnTo>
                  <a:pt x="444508" y="31754"/>
                </a:lnTo>
                <a:lnTo>
                  <a:pt x="380999" y="0"/>
                </a:lnTo>
                <a:close/>
              </a:path>
              <a:path w="457200" h="76200">
                <a:moveTo>
                  <a:pt x="38099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380999" y="44446"/>
                </a:lnTo>
                <a:lnTo>
                  <a:pt x="380999" y="31754"/>
                </a:lnTo>
                <a:close/>
              </a:path>
              <a:path w="457200" h="76200">
                <a:moveTo>
                  <a:pt x="444508" y="31754"/>
                </a:moveTo>
                <a:lnTo>
                  <a:pt x="393704" y="31754"/>
                </a:lnTo>
                <a:lnTo>
                  <a:pt x="393704" y="44446"/>
                </a:lnTo>
                <a:lnTo>
                  <a:pt x="444507" y="44446"/>
                </a:lnTo>
                <a:lnTo>
                  <a:pt x="457199" y="38099"/>
                </a:lnTo>
                <a:lnTo>
                  <a:pt x="444508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7693" y="2851983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6791" y="2890083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4185751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6791" y="4109551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3400" y="48774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1"/>
                </a:lnTo>
                <a:lnTo>
                  <a:pt x="60376" y="30241"/>
                </a:lnTo>
                <a:lnTo>
                  <a:pt x="31157" y="59377"/>
                </a:lnTo>
                <a:lnTo>
                  <a:pt x="10687" y="95551"/>
                </a:lnTo>
                <a:lnTo>
                  <a:pt x="700" y="137033"/>
                </a:lnTo>
                <a:lnTo>
                  <a:pt x="0" y="151740"/>
                </a:lnTo>
                <a:lnTo>
                  <a:pt x="167" y="158957"/>
                </a:lnTo>
                <a:lnTo>
                  <a:pt x="7853" y="199951"/>
                </a:lnTo>
                <a:lnTo>
                  <a:pt x="26044" y="236273"/>
                </a:lnTo>
                <a:lnTo>
                  <a:pt x="53437" y="266338"/>
                </a:lnTo>
                <a:lnTo>
                  <a:pt x="88730" y="288562"/>
                </a:lnTo>
                <a:lnTo>
                  <a:pt x="130617" y="301358"/>
                </a:lnTo>
                <a:lnTo>
                  <a:pt x="161563" y="303869"/>
                </a:lnTo>
                <a:lnTo>
                  <a:pt x="175481" y="302395"/>
                </a:lnTo>
                <a:lnTo>
                  <a:pt x="214594" y="290704"/>
                </a:lnTo>
                <a:lnTo>
                  <a:pt x="248537" y="269044"/>
                </a:lnTo>
                <a:lnTo>
                  <a:pt x="275754" y="238613"/>
                </a:lnTo>
                <a:lnTo>
                  <a:pt x="294691" y="200614"/>
                </a:lnTo>
                <a:lnTo>
                  <a:pt x="303792" y="156245"/>
                </a:lnTo>
                <a:lnTo>
                  <a:pt x="304372" y="140247"/>
                </a:lnTo>
                <a:lnTo>
                  <a:pt x="302708" y="126520"/>
                </a:lnTo>
                <a:lnTo>
                  <a:pt x="290583" y="87990"/>
                </a:lnTo>
                <a:lnTo>
                  <a:pt x="268601" y="54611"/>
                </a:lnTo>
                <a:lnTo>
                  <a:pt x="237852" y="27900"/>
                </a:lnTo>
                <a:lnTo>
                  <a:pt x="199424" y="9368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00" y="48774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74"/>
                </a:lnTo>
                <a:lnTo>
                  <a:pt x="23276" y="70739"/>
                </a:lnTo>
                <a:lnTo>
                  <a:pt x="49771" y="39064"/>
                </a:lnTo>
                <a:lnTo>
                  <a:pt x="83860" y="15580"/>
                </a:lnTo>
                <a:lnTo>
                  <a:pt x="123807" y="2017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68"/>
                </a:lnTo>
                <a:lnTo>
                  <a:pt x="237852" y="27900"/>
                </a:lnTo>
                <a:lnTo>
                  <a:pt x="268601" y="54611"/>
                </a:lnTo>
                <a:lnTo>
                  <a:pt x="290583" y="87990"/>
                </a:lnTo>
                <a:lnTo>
                  <a:pt x="302708" y="126520"/>
                </a:lnTo>
                <a:lnTo>
                  <a:pt x="304372" y="140247"/>
                </a:lnTo>
                <a:lnTo>
                  <a:pt x="303792" y="156245"/>
                </a:lnTo>
                <a:lnTo>
                  <a:pt x="294691" y="200614"/>
                </a:lnTo>
                <a:lnTo>
                  <a:pt x="275754" y="238613"/>
                </a:lnTo>
                <a:lnTo>
                  <a:pt x="248537" y="269044"/>
                </a:lnTo>
                <a:lnTo>
                  <a:pt x="214594" y="290704"/>
                </a:lnTo>
                <a:lnTo>
                  <a:pt x="175481" y="302395"/>
                </a:lnTo>
                <a:lnTo>
                  <a:pt x="161563" y="303869"/>
                </a:lnTo>
                <a:lnTo>
                  <a:pt x="145820" y="303254"/>
                </a:lnTo>
                <a:lnTo>
                  <a:pt x="102024" y="293953"/>
                </a:lnTo>
                <a:lnTo>
                  <a:pt x="64388" y="274696"/>
                </a:lnTo>
                <a:lnTo>
                  <a:pt x="34217" y="247068"/>
                </a:lnTo>
                <a:lnTo>
                  <a:pt x="12814" y="212655"/>
                </a:lnTo>
                <a:lnTo>
                  <a:pt x="1481" y="173043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0009" y="4905310"/>
            <a:ext cx="1530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95400" y="579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6"/>
                </a:lnTo>
                <a:lnTo>
                  <a:pt x="60360" y="30251"/>
                </a:lnTo>
                <a:lnTo>
                  <a:pt x="31146" y="59393"/>
                </a:lnTo>
                <a:lnTo>
                  <a:pt x="10683" y="95566"/>
                </a:lnTo>
                <a:lnTo>
                  <a:pt x="699" y="137038"/>
                </a:lnTo>
                <a:lnTo>
                  <a:pt x="0" y="151740"/>
                </a:lnTo>
                <a:lnTo>
                  <a:pt x="168" y="158957"/>
                </a:lnTo>
                <a:lnTo>
                  <a:pt x="7850" y="199939"/>
                </a:lnTo>
                <a:lnTo>
                  <a:pt x="26036" y="236258"/>
                </a:lnTo>
                <a:lnTo>
                  <a:pt x="53424" y="266326"/>
                </a:lnTo>
                <a:lnTo>
                  <a:pt x="88716" y="288555"/>
                </a:lnTo>
                <a:lnTo>
                  <a:pt x="130611" y="301356"/>
                </a:lnTo>
                <a:lnTo>
                  <a:pt x="161567" y="303868"/>
                </a:lnTo>
                <a:lnTo>
                  <a:pt x="175490" y="302394"/>
                </a:lnTo>
                <a:lnTo>
                  <a:pt x="214610" y="290698"/>
                </a:lnTo>
                <a:lnTo>
                  <a:pt x="248552" y="269031"/>
                </a:lnTo>
                <a:lnTo>
                  <a:pt x="275765" y="238597"/>
                </a:lnTo>
                <a:lnTo>
                  <a:pt x="294695" y="200598"/>
                </a:lnTo>
                <a:lnTo>
                  <a:pt x="303793" y="156239"/>
                </a:lnTo>
                <a:lnTo>
                  <a:pt x="304371" y="140247"/>
                </a:lnTo>
                <a:lnTo>
                  <a:pt x="302709" y="126525"/>
                </a:lnTo>
                <a:lnTo>
                  <a:pt x="290588" y="88002"/>
                </a:lnTo>
                <a:lnTo>
                  <a:pt x="268611" y="54624"/>
                </a:lnTo>
                <a:lnTo>
                  <a:pt x="237865" y="27909"/>
                </a:lnTo>
                <a:lnTo>
                  <a:pt x="199435" y="9372"/>
                </a:lnTo>
                <a:lnTo>
                  <a:pt x="154407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5400" y="579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87"/>
                </a:lnTo>
                <a:lnTo>
                  <a:pt x="23267" y="70755"/>
                </a:lnTo>
                <a:lnTo>
                  <a:pt x="49757" y="39077"/>
                </a:lnTo>
                <a:lnTo>
                  <a:pt x="83844" y="15587"/>
                </a:lnTo>
                <a:lnTo>
                  <a:pt x="123797" y="2018"/>
                </a:lnTo>
                <a:lnTo>
                  <a:pt x="138120" y="0"/>
                </a:lnTo>
                <a:lnTo>
                  <a:pt x="154407" y="530"/>
                </a:lnTo>
                <a:lnTo>
                  <a:pt x="199435" y="9372"/>
                </a:lnTo>
                <a:lnTo>
                  <a:pt x="237865" y="27909"/>
                </a:lnTo>
                <a:lnTo>
                  <a:pt x="268611" y="54624"/>
                </a:lnTo>
                <a:lnTo>
                  <a:pt x="290588" y="88002"/>
                </a:lnTo>
                <a:lnTo>
                  <a:pt x="302709" y="126525"/>
                </a:lnTo>
                <a:lnTo>
                  <a:pt x="304371" y="140247"/>
                </a:lnTo>
                <a:lnTo>
                  <a:pt x="303793" y="156239"/>
                </a:lnTo>
                <a:lnTo>
                  <a:pt x="294695" y="200598"/>
                </a:lnTo>
                <a:lnTo>
                  <a:pt x="275765" y="238597"/>
                </a:lnTo>
                <a:lnTo>
                  <a:pt x="248552" y="269031"/>
                </a:lnTo>
                <a:lnTo>
                  <a:pt x="214610" y="290698"/>
                </a:lnTo>
                <a:lnTo>
                  <a:pt x="175490" y="302394"/>
                </a:lnTo>
                <a:lnTo>
                  <a:pt x="161567" y="303868"/>
                </a:lnTo>
                <a:lnTo>
                  <a:pt x="145818" y="303254"/>
                </a:lnTo>
                <a:lnTo>
                  <a:pt x="102011" y="293948"/>
                </a:lnTo>
                <a:lnTo>
                  <a:pt x="64374" y="274685"/>
                </a:lnTo>
                <a:lnTo>
                  <a:pt x="34207" y="247054"/>
                </a:lnTo>
                <a:lnTo>
                  <a:pt x="12809" y="212642"/>
                </a:lnTo>
                <a:lnTo>
                  <a:pt x="1481" y="173037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64743" y="5820281"/>
            <a:ext cx="1670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3400" y="579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5" y="0"/>
                </a:moveTo>
                <a:lnTo>
                  <a:pt x="96610" y="9876"/>
                </a:lnTo>
                <a:lnTo>
                  <a:pt x="60376" y="30251"/>
                </a:lnTo>
                <a:lnTo>
                  <a:pt x="31157" y="59393"/>
                </a:lnTo>
                <a:lnTo>
                  <a:pt x="10687" y="95566"/>
                </a:lnTo>
                <a:lnTo>
                  <a:pt x="700" y="137038"/>
                </a:lnTo>
                <a:lnTo>
                  <a:pt x="0" y="151740"/>
                </a:lnTo>
                <a:lnTo>
                  <a:pt x="167" y="158951"/>
                </a:lnTo>
                <a:lnTo>
                  <a:pt x="7852" y="199934"/>
                </a:lnTo>
                <a:lnTo>
                  <a:pt x="26043" y="236255"/>
                </a:lnTo>
                <a:lnTo>
                  <a:pt x="53436" y="266325"/>
                </a:lnTo>
                <a:lnTo>
                  <a:pt x="88728" y="288555"/>
                </a:lnTo>
                <a:lnTo>
                  <a:pt x="130615" y="301356"/>
                </a:lnTo>
                <a:lnTo>
                  <a:pt x="161560" y="303868"/>
                </a:lnTo>
                <a:lnTo>
                  <a:pt x="175478" y="302394"/>
                </a:lnTo>
                <a:lnTo>
                  <a:pt x="214592" y="290699"/>
                </a:lnTo>
                <a:lnTo>
                  <a:pt x="248536" y="269033"/>
                </a:lnTo>
                <a:lnTo>
                  <a:pt x="275754" y="238599"/>
                </a:lnTo>
                <a:lnTo>
                  <a:pt x="294691" y="200601"/>
                </a:lnTo>
                <a:lnTo>
                  <a:pt x="303792" y="156243"/>
                </a:lnTo>
                <a:lnTo>
                  <a:pt x="304372" y="140251"/>
                </a:lnTo>
                <a:lnTo>
                  <a:pt x="302708" y="126529"/>
                </a:lnTo>
                <a:lnTo>
                  <a:pt x="290583" y="88005"/>
                </a:lnTo>
                <a:lnTo>
                  <a:pt x="268601" y="54626"/>
                </a:lnTo>
                <a:lnTo>
                  <a:pt x="237852" y="27910"/>
                </a:lnTo>
                <a:lnTo>
                  <a:pt x="199424" y="9372"/>
                </a:lnTo>
                <a:lnTo>
                  <a:pt x="154407" y="530"/>
                </a:lnTo>
                <a:lnTo>
                  <a:pt x="138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400" y="57918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8" y="108887"/>
                </a:lnTo>
                <a:lnTo>
                  <a:pt x="23276" y="70755"/>
                </a:lnTo>
                <a:lnTo>
                  <a:pt x="49771" y="39077"/>
                </a:lnTo>
                <a:lnTo>
                  <a:pt x="83860" y="15587"/>
                </a:lnTo>
                <a:lnTo>
                  <a:pt x="123807" y="2018"/>
                </a:lnTo>
                <a:lnTo>
                  <a:pt x="138125" y="0"/>
                </a:lnTo>
                <a:lnTo>
                  <a:pt x="154407" y="530"/>
                </a:lnTo>
                <a:lnTo>
                  <a:pt x="199424" y="9372"/>
                </a:lnTo>
                <a:lnTo>
                  <a:pt x="237852" y="27910"/>
                </a:lnTo>
                <a:lnTo>
                  <a:pt x="268601" y="54626"/>
                </a:lnTo>
                <a:lnTo>
                  <a:pt x="290583" y="88005"/>
                </a:lnTo>
                <a:lnTo>
                  <a:pt x="302708" y="126529"/>
                </a:lnTo>
                <a:lnTo>
                  <a:pt x="304372" y="140251"/>
                </a:lnTo>
                <a:lnTo>
                  <a:pt x="303792" y="156243"/>
                </a:lnTo>
                <a:lnTo>
                  <a:pt x="294691" y="200601"/>
                </a:lnTo>
                <a:lnTo>
                  <a:pt x="275754" y="238599"/>
                </a:lnTo>
                <a:lnTo>
                  <a:pt x="248536" y="269033"/>
                </a:lnTo>
                <a:lnTo>
                  <a:pt x="214592" y="290699"/>
                </a:lnTo>
                <a:lnTo>
                  <a:pt x="175478" y="302394"/>
                </a:lnTo>
                <a:lnTo>
                  <a:pt x="161560" y="303868"/>
                </a:lnTo>
                <a:lnTo>
                  <a:pt x="145817" y="303254"/>
                </a:lnTo>
                <a:lnTo>
                  <a:pt x="102022" y="293948"/>
                </a:lnTo>
                <a:lnTo>
                  <a:pt x="64387" y="274684"/>
                </a:lnTo>
                <a:lnTo>
                  <a:pt x="34216" y="247051"/>
                </a:lnTo>
                <a:lnTo>
                  <a:pt x="12813" y="212638"/>
                </a:lnTo>
                <a:lnTo>
                  <a:pt x="1481" y="173032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7629" y="5820281"/>
            <a:ext cx="1384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95400" y="48774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138120" y="0"/>
                </a:moveTo>
                <a:lnTo>
                  <a:pt x="96595" y="9871"/>
                </a:lnTo>
                <a:lnTo>
                  <a:pt x="60360" y="30241"/>
                </a:lnTo>
                <a:lnTo>
                  <a:pt x="31146" y="59377"/>
                </a:lnTo>
                <a:lnTo>
                  <a:pt x="10683" y="95551"/>
                </a:lnTo>
                <a:lnTo>
                  <a:pt x="699" y="137033"/>
                </a:lnTo>
                <a:lnTo>
                  <a:pt x="0" y="151740"/>
                </a:lnTo>
                <a:lnTo>
                  <a:pt x="168" y="158963"/>
                </a:lnTo>
                <a:lnTo>
                  <a:pt x="7851" y="199955"/>
                </a:lnTo>
                <a:lnTo>
                  <a:pt x="26037" y="236276"/>
                </a:lnTo>
                <a:lnTo>
                  <a:pt x="53426" y="266340"/>
                </a:lnTo>
                <a:lnTo>
                  <a:pt x="88718" y="288562"/>
                </a:lnTo>
                <a:lnTo>
                  <a:pt x="130613" y="301358"/>
                </a:lnTo>
                <a:lnTo>
                  <a:pt x="161570" y="303868"/>
                </a:lnTo>
                <a:lnTo>
                  <a:pt x="175493" y="302394"/>
                </a:lnTo>
                <a:lnTo>
                  <a:pt x="214612" y="290703"/>
                </a:lnTo>
                <a:lnTo>
                  <a:pt x="248554" y="269042"/>
                </a:lnTo>
                <a:lnTo>
                  <a:pt x="275766" y="238611"/>
                </a:lnTo>
                <a:lnTo>
                  <a:pt x="294696" y="200611"/>
                </a:lnTo>
                <a:lnTo>
                  <a:pt x="303793" y="156241"/>
                </a:lnTo>
                <a:lnTo>
                  <a:pt x="304371" y="140243"/>
                </a:lnTo>
                <a:lnTo>
                  <a:pt x="302709" y="126517"/>
                </a:lnTo>
                <a:lnTo>
                  <a:pt x="290588" y="87987"/>
                </a:lnTo>
                <a:lnTo>
                  <a:pt x="268611" y="54610"/>
                </a:lnTo>
                <a:lnTo>
                  <a:pt x="237865" y="27899"/>
                </a:lnTo>
                <a:lnTo>
                  <a:pt x="199435" y="9368"/>
                </a:lnTo>
                <a:lnTo>
                  <a:pt x="154408" y="530"/>
                </a:lnTo>
                <a:lnTo>
                  <a:pt x="13812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95400" y="4877459"/>
            <a:ext cx="304800" cy="304165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0" y="151740"/>
                </a:moveTo>
                <a:lnTo>
                  <a:pt x="6105" y="108874"/>
                </a:lnTo>
                <a:lnTo>
                  <a:pt x="23267" y="70739"/>
                </a:lnTo>
                <a:lnTo>
                  <a:pt x="49757" y="39064"/>
                </a:lnTo>
                <a:lnTo>
                  <a:pt x="83844" y="15580"/>
                </a:lnTo>
                <a:lnTo>
                  <a:pt x="123797" y="2017"/>
                </a:lnTo>
                <a:lnTo>
                  <a:pt x="138120" y="0"/>
                </a:lnTo>
                <a:lnTo>
                  <a:pt x="154408" y="530"/>
                </a:lnTo>
                <a:lnTo>
                  <a:pt x="199435" y="9368"/>
                </a:lnTo>
                <a:lnTo>
                  <a:pt x="237865" y="27899"/>
                </a:lnTo>
                <a:lnTo>
                  <a:pt x="268611" y="54610"/>
                </a:lnTo>
                <a:lnTo>
                  <a:pt x="290588" y="87987"/>
                </a:lnTo>
                <a:lnTo>
                  <a:pt x="302709" y="126517"/>
                </a:lnTo>
                <a:lnTo>
                  <a:pt x="304371" y="140243"/>
                </a:lnTo>
                <a:lnTo>
                  <a:pt x="303793" y="156241"/>
                </a:lnTo>
                <a:lnTo>
                  <a:pt x="294696" y="200611"/>
                </a:lnTo>
                <a:lnTo>
                  <a:pt x="275766" y="238611"/>
                </a:lnTo>
                <a:lnTo>
                  <a:pt x="248554" y="269042"/>
                </a:lnTo>
                <a:lnTo>
                  <a:pt x="214612" y="290703"/>
                </a:lnTo>
                <a:lnTo>
                  <a:pt x="175493" y="302394"/>
                </a:lnTo>
                <a:lnTo>
                  <a:pt x="161570" y="303868"/>
                </a:lnTo>
                <a:lnTo>
                  <a:pt x="145821" y="303254"/>
                </a:lnTo>
                <a:lnTo>
                  <a:pt x="102013" y="293953"/>
                </a:lnTo>
                <a:lnTo>
                  <a:pt x="64376" y="274697"/>
                </a:lnTo>
                <a:lnTo>
                  <a:pt x="34208" y="247071"/>
                </a:lnTo>
                <a:lnTo>
                  <a:pt x="12810" y="212659"/>
                </a:lnTo>
                <a:lnTo>
                  <a:pt x="1481" y="173048"/>
                </a:lnTo>
                <a:lnTo>
                  <a:pt x="0" y="15174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64743" y="4905310"/>
            <a:ext cx="1676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8200" y="5029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4004" y="5181600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654045" y="0"/>
                </a:moveTo>
                <a:lnTo>
                  <a:pt x="0" y="65404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" y="5181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4004" y="5137403"/>
            <a:ext cx="546100" cy="698500"/>
          </a:xfrm>
          <a:custGeom>
            <a:avLst/>
            <a:gdLst/>
            <a:ahLst/>
            <a:cxnLst/>
            <a:rect l="l" t="t" r="r" b="b"/>
            <a:pathLst>
              <a:path w="546100" h="698500">
                <a:moveTo>
                  <a:pt x="0" y="0"/>
                </a:moveTo>
                <a:lnTo>
                  <a:pt x="546104" y="6985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8200" y="5943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9740" y="4719138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02990" y="4719138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9740" y="6014857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02990" y="6014857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11957" y="5296627"/>
            <a:ext cx="359854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1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400" i="1" spc="-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400" spc="-15" baseline="2430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spc="254" baseline="2430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for 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undi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CC3200"/>
                </a:solidFill>
                <a:latin typeface="Times New Roman"/>
                <a:cs typeface="Times New Roman"/>
              </a:rPr>
              <a:t>ed</a:t>
            </a:r>
            <a:r>
              <a:rPr sz="2400" spc="-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Times New Roman"/>
                <a:cs typeface="Times New Roman"/>
              </a:rPr>
              <a:t>gra</a:t>
            </a:r>
            <a:r>
              <a:rPr sz="2400" dirty="0">
                <a:solidFill>
                  <a:srgbClr val="CC3200"/>
                </a:solidFill>
                <a:latin typeface="Times New Roman"/>
                <a:cs typeface="Times New Roman"/>
              </a:rPr>
              <a:t>phs.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377439" y="3000940"/>
          <a:ext cx="1447798" cy="3397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62"/>
                <a:gridCol w="323946"/>
                <a:gridCol w="317202"/>
                <a:gridCol w="317782"/>
                <a:gridCol w="335806"/>
              </a:tblGrid>
              <a:tr h="26803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98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0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457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463873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04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343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4989">
              <a:lnSpc>
                <a:spcPct val="100000"/>
              </a:lnSpc>
            </a:pPr>
            <a:r>
              <a:rPr spc="-5" dirty="0"/>
              <a:t>Space</a:t>
            </a:r>
            <a:r>
              <a:rPr spc="-1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60" dirty="0"/>
              <a:t>T</a:t>
            </a:r>
            <a:r>
              <a:rPr dirty="0"/>
              <a:t>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45" y="1070688"/>
            <a:ext cx="7877175" cy="236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pace: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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775" spc="7" baseline="2552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»	</a:t>
            </a: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ficient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la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dirty="0">
                <a:latin typeface="Times New Roman"/>
                <a:cs typeface="Times New Roman"/>
              </a:rPr>
              <a:t>phs.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7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ime: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vertices adjac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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b="1" spc="-7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ime:</a:t>
            </a:r>
            <a:r>
              <a:rPr sz="28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deter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if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u</a:t>
            </a:r>
            <a:r>
              <a:rPr sz="2800" i="1" spc="-10" dirty="0">
                <a:latin typeface="Arial"/>
                <a:cs typeface="Arial"/>
              </a:rPr>
              <a:t>,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Arial"/>
                <a:cs typeface="Arial"/>
              </a:rPr>
              <a:t>v</a:t>
            </a:r>
            <a:r>
              <a:rPr sz="2800" spc="-10" dirty="0">
                <a:latin typeface="Arial"/>
                <a:cs typeface="Arial"/>
              </a:rPr>
              <a:t>)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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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1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C3200"/>
              </a:buClr>
              <a:buFont typeface="Wingdings"/>
              <a:buChar char="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st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ig</a:t>
            </a:r>
            <a:r>
              <a:rPr sz="2800" spc="-10" dirty="0">
                <a:latin typeface="Times New Roman"/>
                <a:cs typeface="Times New Roman"/>
              </a:rPr>
              <a:t>hts</a:t>
            </a:r>
            <a:r>
              <a:rPr sz="2800" spc="-15" dirty="0">
                <a:latin typeface="Times New Roman"/>
                <a:cs typeface="Times New Roman"/>
              </a:rPr>
              <a:t> in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te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d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bits </a:t>
            </a:r>
            <a:r>
              <a:rPr sz="2800" spc="-1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weighte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aph.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10464</TotalTime>
  <Words>1667</Words>
  <Application>Microsoft Office PowerPoint</Application>
  <PresentationFormat>On-screen Show (4:3)</PresentationFormat>
  <Paragraphs>773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Gulim</vt:lpstr>
      <vt:lpstr>Arial</vt:lpstr>
      <vt:lpstr>Calibri</vt:lpstr>
      <vt:lpstr>Lucida Sans</vt:lpstr>
      <vt:lpstr>Symbol</vt:lpstr>
      <vt:lpstr>Times New Roman</vt:lpstr>
      <vt:lpstr>Wingdings</vt:lpstr>
      <vt:lpstr>Office Theme</vt:lpstr>
      <vt:lpstr>PowerPoint Presentation</vt:lpstr>
      <vt:lpstr>Graphs</vt:lpstr>
      <vt:lpstr>Graphs</vt:lpstr>
      <vt:lpstr>Representation of Graphs</vt:lpstr>
      <vt:lpstr>Adjacency Lists</vt:lpstr>
      <vt:lpstr>Storage Requirement</vt:lpstr>
      <vt:lpstr>Pros and Cons: adj list</vt:lpstr>
      <vt:lpstr>Adjacency Matrix</vt:lpstr>
      <vt:lpstr>Space and Time</vt:lpstr>
      <vt:lpstr>Graph-searching Algorithms</vt:lpstr>
      <vt:lpstr>Breadth-first Search</vt:lpstr>
      <vt:lpstr>Breadth-first Search</vt:lpstr>
      <vt:lpstr>PowerPoint Presentation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Analysis of BFS</vt:lpstr>
      <vt:lpstr>Breadth-first Tree</vt:lpstr>
      <vt:lpstr>Depth-first Search (DFS)</vt:lpstr>
      <vt:lpstr>Depth-first Search</vt:lpstr>
      <vt:lpstr>Pseudo-code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Analysis of DFS</vt:lpstr>
      <vt:lpstr>Parenthesis Theorem</vt:lpstr>
      <vt:lpstr>Example (Parenthesis Theorem)</vt:lpstr>
      <vt:lpstr>Depth-First Trees</vt:lpstr>
      <vt:lpstr>White-path Theorem</vt:lpstr>
      <vt:lpstr>Classification of Edges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sudheer sharma</cp:lastModifiedBy>
  <cp:revision>4</cp:revision>
  <dcterms:created xsi:type="dcterms:W3CDTF">2018-03-27T13:25:03Z</dcterms:created>
  <dcterms:modified xsi:type="dcterms:W3CDTF">2018-04-04T09:34:30Z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2018-03-27T00:00:00Z</vt:filetime>
  </property>
  <property fmtid="{D5CDD505-2E9C-101B-9397-08002B2CF9AE}" pid="3" name="LastSaved">
    <vt:filetime>2018-03-27T00:00:00Z</vt:filetime>
  </property>
</Properties>
</file>