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Lst>
  <p:sldIdLst>
    <p:sldId id="257" r:id="rId3"/>
    <p:sldId id="271" r:id="rId4"/>
    <p:sldId id="272" r:id="rId5"/>
    <p:sldId id="273" r:id="rId6"/>
    <p:sldId id="270" r:id="rId7"/>
    <p:sldId id="274" r:id="rId8"/>
    <p:sldId id="259" r:id="rId9"/>
    <p:sldId id="260" r:id="rId10"/>
    <p:sldId id="261" r:id="rId11"/>
    <p:sldId id="262" r:id="rId12"/>
    <p:sldId id="264" r:id="rId13"/>
    <p:sldId id="265" r:id="rId14"/>
    <p:sldId id="266" r:id="rId15"/>
    <p:sldId id="26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DF9A-6529-65F3-A7EC-8C9A9DAA5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E69E2D-4178-8F42-ECEA-5D6A0C9ED4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BD81FD-05F4-8FDF-72C5-DCB840D9DCCE}"/>
              </a:ext>
            </a:extLst>
          </p:cNvPr>
          <p:cNvSpPr>
            <a:spLocks noGrp="1"/>
          </p:cNvSpPr>
          <p:nvPr>
            <p:ph type="dt" sz="half" idx="10"/>
          </p:nvPr>
        </p:nvSpPr>
        <p:spPr/>
        <p:txBody>
          <a:bodyPr/>
          <a:lstStyle/>
          <a:p>
            <a:fld id="{D5E29D8C-5912-475A-92F2-8510585DCA5C}" type="datetimeFigureOut">
              <a:rPr lang="en-IN" smtClean="0"/>
              <a:t>30-05-2024</a:t>
            </a:fld>
            <a:endParaRPr lang="en-IN"/>
          </a:p>
        </p:txBody>
      </p:sp>
      <p:sp>
        <p:nvSpPr>
          <p:cNvPr id="5" name="Footer Placeholder 4">
            <a:extLst>
              <a:ext uri="{FF2B5EF4-FFF2-40B4-BE49-F238E27FC236}">
                <a16:creationId xmlns:a16="http://schemas.microsoft.com/office/drawing/2014/main" id="{2FE3E9EE-ECCD-695B-265B-DFF476597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2C102-5B52-8E72-C969-CFF6EFA7977D}"/>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288575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D980-0542-1D67-0E67-5960089445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16C145-96A3-159A-ED20-8889425498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0CB15F-E5C0-2A3C-C669-3210D9711945}"/>
              </a:ext>
            </a:extLst>
          </p:cNvPr>
          <p:cNvSpPr>
            <a:spLocks noGrp="1"/>
          </p:cNvSpPr>
          <p:nvPr>
            <p:ph type="dt" sz="half" idx="10"/>
          </p:nvPr>
        </p:nvSpPr>
        <p:spPr/>
        <p:txBody>
          <a:bodyPr/>
          <a:lstStyle/>
          <a:p>
            <a:fld id="{D5E29D8C-5912-475A-92F2-8510585DCA5C}" type="datetimeFigureOut">
              <a:rPr lang="en-IN" smtClean="0"/>
              <a:t>30-05-2024</a:t>
            </a:fld>
            <a:endParaRPr lang="en-IN"/>
          </a:p>
        </p:txBody>
      </p:sp>
      <p:sp>
        <p:nvSpPr>
          <p:cNvPr id="5" name="Footer Placeholder 4">
            <a:extLst>
              <a:ext uri="{FF2B5EF4-FFF2-40B4-BE49-F238E27FC236}">
                <a16:creationId xmlns:a16="http://schemas.microsoft.com/office/drawing/2014/main" id="{E16B56A2-2DD7-EBA3-5ADA-ED5DA33AE8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861B99-9E93-5F3A-932A-6232A3EEEB6B}"/>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1259933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15F762-7ADB-00D7-7824-15EDA401C8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BE7AC7-1C86-6B24-7D77-1F9A7B27CC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1C891-9029-7750-D33C-0CE44122AF3D}"/>
              </a:ext>
            </a:extLst>
          </p:cNvPr>
          <p:cNvSpPr>
            <a:spLocks noGrp="1"/>
          </p:cNvSpPr>
          <p:nvPr>
            <p:ph type="dt" sz="half" idx="10"/>
          </p:nvPr>
        </p:nvSpPr>
        <p:spPr/>
        <p:txBody>
          <a:bodyPr/>
          <a:lstStyle/>
          <a:p>
            <a:fld id="{D5E29D8C-5912-475A-92F2-8510585DCA5C}" type="datetimeFigureOut">
              <a:rPr lang="en-IN" smtClean="0"/>
              <a:t>30-05-2024</a:t>
            </a:fld>
            <a:endParaRPr lang="en-IN"/>
          </a:p>
        </p:txBody>
      </p:sp>
      <p:sp>
        <p:nvSpPr>
          <p:cNvPr id="5" name="Footer Placeholder 4">
            <a:extLst>
              <a:ext uri="{FF2B5EF4-FFF2-40B4-BE49-F238E27FC236}">
                <a16:creationId xmlns:a16="http://schemas.microsoft.com/office/drawing/2014/main" id="{ACA6CB04-9342-9226-8937-2DC0464095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29867F-98B8-9517-6C5B-8DD20C189A52}"/>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1451399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5E29D8C-5912-475A-92F2-8510585DCA5C}" type="datetimeFigureOut">
              <a:rPr lang="en-IN" smtClean="0"/>
              <a:t>30-05-2024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E7C7489-7A83-4BF9-9BE2-F7AFE09AD34B}"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437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29D8C-5912-475A-92F2-8510585DCA5C}"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3549159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E29D8C-5912-475A-92F2-8510585DCA5C}"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C7489-7A83-4BF9-9BE2-F7AFE09AD34B}"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5157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E29D8C-5912-475A-92F2-8510585DCA5C}"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3095476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E29D8C-5912-475A-92F2-8510585DCA5C}" type="datetimeFigureOut">
              <a:rPr lang="en-IN" smtClean="0"/>
              <a:t>30-05-2024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7C7489-7A83-4BF9-9BE2-F7AFE09AD34B}"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030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E29D8C-5912-475A-92F2-8510585DCA5C}" type="datetimeFigureOut">
              <a:rPr lang="en-IN" smtClean="0"/>
              <a:t>30-05-2024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7C7489-7A83-4BF9-9BE2-F7AFE09AD34B}"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0847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29D8C-5912-475A-92F2-8510585DCA5C}" type="datetimeFigureOut">
              <a:rPr lang="en-IN" smtClean="0"/>
              <a:t>30-05-2024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18173985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E29D8C-5912-475A-92F2-8510585DCA5C}"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7C7489-7A83-4BF9-9BE2-F7AFE09AD34B}"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520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5284-08D2-E4BF-D959-489F9F6775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EC3561-51C2-73B2-E9BB-A3FA90CA0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7E2137-5CC3-61D6-1E49-9DDC37721756}"/>
              </a:ext>
            </a:extLst>
          </p:cNvPr>
          <p:cNvSpPr>
            <a:spLocks noGrp="1"/>
          </p:cNvSpPr>
          <p:nvPr>
            <p:ph type="dt" sz="half" idx="10"/>
          </p:nvPr>
        </p:nvSpPr>
        <p:spPr/>
        <p:txBody>
          <a:bodyPr/>
          <a:lstStyle/>
          <a:p>
            <a:fld id="{D5E29D8C-5912-475A-92F2-8510585DCA5C}" type="datetimeFigureOut">
              <a:rPr lang="en-IN" smtClean="0"/>
              <a:t>30-05-2024</a:t>
            </a:fld>
            <a:endParaRPr lang="en-IN"/>
          </a:p>
        </p:txBody>
      </p:sp>
      <p:sp>
        <p:nvSpPr>
          <p:cNvPr id="5" name="Footer Placeholder 4">
            <a:extLst>
              <a:ext uri="{FF2B5EF4-FFF2-40B4-BE49-F238E27FC236}">
                <a16:creationId xmlns:a16="http://schemas.microsoft.com/office/drawing/2014/main" id="{C6B3C226-FE8F-0149-4E65-B0D4D3B6F3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EB3E84-FD37-BB35-7FED-5DF4B6C780B3}"/>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3855421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E29D8C-5912-475A-92F2-8510585DCA5C}"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26587742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E29D8C-5912-475A-92F2-8510585DCA5C}" type="datetimeFigureOut">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30422406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E29D8C-5912-475A-92F2-8510585DCA5C}"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C7489-7A83-4BF9-9BE2-F7AFE09AD34B}"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0766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E29D8C-5912-475A-92F2-8510585DCA5C}"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C7489-7A83-4BF9-9BE2-F7AFE09AD34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6388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E29D8C-5912-475A-92F2-8510585DCA5C}"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10313738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E29D8C-5912-475A-92F2-8510585DCA5C}"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C7489-7A83-4BF9-9BE2-F7AFE09AD34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91662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E29D8C-5912-475A-92F2-8510585DCA5C}"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C7489-7A83-4BF9-9BE2-F7AFE09AD34B}"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63922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29D8C-5912-475A-92F2-8510585DCA5C}"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C7489-7A83-4BF9-9BE2-F7AFE09AD34B}"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7515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29D8C-5912-475A-92F2-8510585DCA5C}" type="datetimeFigureOut">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C7489-7A83-4BF9-9BE2-F7AFE09AD34B}"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306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61E6-0AE3-3122-470D-041D8E09FE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73B9D6-3DB4-0F62-4436-1646D1E4E6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724338-B1F1-6253-884C-2617B7F71829}"/>
              </a:ext>
            </a:extLst>
          </p:cNvPr>
          <p:cNvSpPr>
            <a:spLocks noGrp="1"/>
          </p:cNvSpPr>
          <p:nvPr>
            <p:ph type="dt" sz="half" idx="10"/>
          </p:nvPr>
        </p:nvSpPr>
        <p:spPr/>
        <p:txBody>
          <a:bodyPr/>
          <a:lstStyle/>
          <a:p>
            <a:fld id="{D5E29D8C-5912-475A-92F2-8510585DCA5C}" type="datetimeFigureOut">
              <a:rPr lang="en-IN" smtClean="0"/>
              <a:t>30-05-2024</a:t>
            </a:fld>
            <a:endParaRPr lang="en-IN"/>
          </a:p>
        </p:txBody>
      </p:sp>
      <p:sp>
        <p:nvSpPr>
          <p:cNvPr id="5" name="Footer Placeholder 4">
            <a:extLst>
              <a:ext uri="{FF2B5EF4-FFF2-40B4-BE49-F238E27FC236}">
                <a16:creationId xmlns:a16="http://schemas.microsoft.com/office/drawing/2014/main" id="{38742FEF-AF22-27CC-52BA-1599F8A670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3669DD-D992-0273-6B60-055A51E39083}"/>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3833287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10FB-C3EA-8F1C-22DF-28D4105D6E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D677C0-1E55-7DA0-573A-788A959051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0DE470-5065-BCA0-CD50-BD3991E4C1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0D0A15-3A62-1576-CAAB-3F567C8A29E3}"/>
              </a:ext>
            </a:extLst>
          </p:cNvPr>
          <p:cNvSpPr>
            <a:spLocks noGrp="1"/>
          </p:cNvSpPr>
          <p:nvPr>
            <p:ph type="dt" sz="half" idx="10"/>
          </p:nvPr>
        </p:nvSpPr>
        <p:spPr/>
        <p:txBody>
          <a:bodyPr/>
          <a:lstStyle/>
          <a:p>
            <a:fld id="{D5E29D8C-5912-475A-92F2-8510585DCA5C}" type="datetimeFigureOut">
              <a:rPr lang="en-IN" smtClean="0"/>
              <a:t>30-05-2024</a:t>
            </a:fld>
            <a:endParaRPr lang="en-IN"/>
          </a:p>
        </p:txBody>
      </p:sp>
      <p:sp>
        <p:nvSpPr>
          <p:cNvPr id="6" name="Footer Placeholder 5">
            <a:extLst>
              <a:ext uri="{FF2B5EF4-FFF2-40B4-BE49-F238E27FC236}">
                <a16:creationId xmlns:a16="http://schemas.microsoft.com/office/drawing/2014/main" id="{20AE9157-7F0B-FA8C-B8BE-492BEB9474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4DA963-7890-46C6-A8BC-7416F54F1E29}"/>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2612195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F22D-D052-453F-A9DA-5EC41E0A32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4140FA-E2F8-7331-4126-28654016C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803E76-D3F2-4712-1545-2B70A96B16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F8AEED-B7A9-597C-59A1-4C0204D54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66D11-3FE6-11D9-AD7C-38A6194492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F407AD-F3E3-76E7-4483-BA9E054EDC89}"/>
              </a:ext>
            </a:extLst>
          </p:cNvPr>
          <p:cNvSpPr>
            <a:spLocks noGrp="1"/>
          </p:cNvSpPr>
          <p:nvPr>
            <p:ph type="dt" sz="half" idx="10"/>
          </p:nvPr>
        </p:nvSpPr>
        <p:spPr/>
        <p:txBody>
          <a:bodyPr/>
          <a:lstStyle/>
          <a:p>
            <a:fld id="{D5E29D8C-5912-475A-92F2-8510585DCA5C}" type="datetimeFigureOut">
              <a:rPr lang="en-IN" smtClean="0"/>
              <a:t>30-05-2024</a:t>
            </a:fld>
            <a:endParaRPr lang="en-IN"/>
          </a:p>
        </p:txBody>
      </p:sp>
      <p:sp>
        <p:nvSpPr>
          <p:cNvPr id="8" name="Footer Placeholder 7">
            <a:extLst>
              <a:ext uri="{FF2B5EF4-FFF2-40B4-BE49-F238E27FC236}">
                <a16:creationId xmlns:a16="http://schemas.microsoft.com/office/drawing/2014/main" id="{FCE9B057-208E-D917-47B5-7514461A96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166867-9F2C-3EB2-50FB-50E4D6D8CB99}"/>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135450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B628-A41F-544D-20C0-A99F4BF915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2B8ACF-DBF2-9DF0-7E03-A71B62E0877C}"/>
              </a:ext>
            </a:extLst>
          </p:cNvPr>
          <p:cNvSpPr>
            <a:spLocks noGrp="1"/>
          </p:cNvSpPr>
          <p:nvPr>
            <p:ph type="dt" sz="half" idx="10"/>
          </p:nvPr>
        </p:nvSpPr>
        <p:spPr/>
        <p:txBody>
          <a:bodyPr/>
          <a:lstStyle/>
          <a:p>
            <a:fld id="{D5E29D8C-5912-475A-92F2-8510585DCA5C}" type="datetimeFigureOut">
              <a:rPr lang="en-IN" smtClean="0"/>
              <a:t>30-05-2024</a:t>
            </a:fld>
            <a:endParaRPr lang="en-IN"/>
          </a:p>
        </p:txBody>
      </p:sp>
      <p:sp>
        <p:nvSpPr>
          <p:cNvPr id="4" name="Footer Placeholder 3">
            <a:extLst>
              <a:ext uri="{FF2B5EF4-FFF2-40B4-BE49-F238E27FC236}">
                <a16:creationId xmlns:a16="http://schemas.microsoft.com/office/drawing/2014/main" id="{DD7D56D0-C900-3557-B97A-CD66270BC7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FB847D-24EB-CE87-D76C-B36E243B910F}"/>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130163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F5FDEA-B3F4-3448-DC91-6AD6644FFE1D}"/>
              </a:ext>
            </a:extLst>
          </p:cNvPr>
          <p:cNvSpPr>
            <a:spLocks noGrp="1"/>
          </p:cNvSpPr>
          <p:nvPr>
            <p:ph type="dt" sz="half" idx="10"/>
          </p:nvPr>
        </p:nvSpPr>
        <p:spPr/>
        <p:txBody>
          <a:bodyPr/>
          <a:lstStyle/>
          <a:p>
            <a:fld id="{D5E29D8C-5912-475A-92F2-8510585DCA5C}" type="datetimeFigureOut">
              <a:rPr lang="en-IN" smtClean="0"/>
              <a:t>30-05-2024</a:t>
            </a:fld>
            <a:endParaRPr lang="en-IN"/>
          </a:p>
        </p:txBody>
      </p:sp>
      <p:sp>
        <p:nvSpPr>
          <p:cNvPr id="3" name="Footer Placeholder 2">
            <a:extLst>
              <a:ext uri="{FF2B5EF4-FFF2-40B4-BE49-F238E27FC236}">
                <a16:creationId xmlns:a16="http://schemas.microsoft.com/office/drawing/2014/main" id="{AFF6066F-3971-1F92-6824-DE12D066CF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159EA9-DDF1-2EF9-B9B3-BD393A79F9E4}"/>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35929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63A2-0ECD-3FCF-1A66-24A05405E6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16E70B-DD89-92EA-68FB-A314F1F54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27D1D3-85C2-B4F0-2F32-F7D64119E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73A14-D1C4-E872-34B4-14930C9C3862}"/>
              </a:ext>
            </a:extLst>
          </p:cNvPr>
          <p:cNvSpPr>
            <a:spLocks noGrp="1"/>
          </p:cNvSpPr>
          <p:nvPr>
            <p:ph type="dt" sz="half" idx="10"/>
          </p:nvPr>
        </p:nvSpPr>
        <p:spPr/>
        <p:txBody>
          <a:bodyPr/>
          <a:lstStyle/>
          <a:p>
            <a:fld id="{D5E29D8C-5912-475A-92F2-8510585DCA5C}" type="datetimeFigureOut">
              <a:rPr lang="en-IN" smtClean="0"/>
              <a:t>30-05-2024</a:t>
            </a:fld>
            <a:endParaRPr lang="en-IN"/>
          </a:p>
        </p:txBody>
      </p:sp>
      <p:sp>
        <p:nvSpPr>
          <p:cNvPr id="6" name="Footer Placeholder 5">
            <a:extLst>
              <a:ext uri="{FF2B5EF4-FFF2-40B4-BE49-F238E27FC236}">
                <a16:creationId xmlns:a16="http://schemas.microsoft.com/office/drawing/2014/main" id="{1601DECD-E018-8B25-9FE4-5E2F662E9C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739C7F-5552-EFC9-8B4B-728C2169D4A7}"/>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403434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5D88-13F7-77A3-42B6-DC831D72FA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A4A20E-5BB1-C1F1-4B56-3A2A534D4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FA655A-CF8D-0E88-F77F-E99DEEEF3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227BFE-D71B-49FB-3810-983A59CE69B0}"/>
              </a:ext>
            </a:extLst>
          </p:cNvPr>
          <p:cNvSpPr>
            <a:spLocks noGrp="1"/>
          </p:cNvSpPr>
          <p:nvPr>
            <p:ph type="dt" sz="half" idx="10"/>
          </p:nvPr>
        </p:nvSpPr>
        <p:spPr/>
        <p:txBody>
          <a:bodyPr/>
          <a:lstStyle/>
          <a:p>
            <a:fld id="{D5E29D8C-5912-475A-92F2-8510585DCA5C}" type="datetimeFigureOut">
              <a:rPr lang="en-IN" smtClean="0"/>
              <a:t>30-05-2024</a:t>
            </a:fld>
            <a:endParaRPr lang="en-IN"/>
          </a:p>
        </p:txBody>
      </p:sp>
      <p:sp>
        <p:nvSpPr>
          <p:cNvPr id="6" name="Footer Placeholder 5">
            <a:extLst>
              <a:ext uri="{FF2B5EF4-FFF2-40B4-BE49-F238E27FC236}">
                <a16:creationId xmlns:a16="http://schemas.microsoft.com/office/drawing/2014/main" id="{3E9D31EE-0C64-95E1-9E4A-83683B7C1D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3C8833-AC81-6C17-F567-0C03EA6F9DFE}"/>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1357633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6A2B06-0E3C-7617-E55A-5E3B89D7C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6486D-D528-D82B-99D7-9DF67CC33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075437-4C76-AFA4-7FAE-47152F73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E29D8C-5912-475A-92F2-8510585DCA5C}" type="datetimeFigureOut">
              <a:rPr lang="en-IN" smtClean="0"/>
              <a:t>30-05-2024</a:t>
            </a:fld>
            <a:endParaRPr lang="en-IN"/>
          </a:p>
        </p:txBody>
      </p:sp>
      <p:sp>
        <p:nvSpPr>
          <p:cNvPr id="5" name="Footer Placeholder 4">
            <a:extLst>
              <a:ext uri="{FF2B5EF4-FFF2-40B4-BE49-F238E27FC236}">
                <a16:creationId xmlns:a16="http://schemas.microsoft.com/office/drawing/2014/main" id="{1430EF25-4926-D9BA-260B-39819D8D0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09C4173-E0A2-C65A-5ACE-798650B1E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7C7489-7A83-4BF9-9BE2-F7AFE09AD34B}" type="slidenum">
              <a:rPr lang="en-IN" smtClean="0"/>
              <a:t>‹#›</a:t>
            </a:fld>
            <a:endParaRPr lang="en-IN"/>
          </a:p>
        </p:txBody>
      </p:sp>
    </p:spTree>
    <p:extLst>
      <p:ext uri="{BB962C8B-B14F-4D97-AF65-F5344CB8AC3E}">
        <p14:creationId xmlns:p14="http://schemas.microsoft.com/office/powerpoint/2010/main" val="3451867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E29D8C-5912-475A-92F2-8510585DCA5C}" type="datetimeFigureOut">
              <a:rPr lang="en-IN" smtClean="0"/>
              <a:t>30-05-2024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7C7489-7A83-4BF9-9BE2-F7AFE09AD34B}" type="slidenum">
              <a:rPr lang="en-IN" smtClean="0"/>
              <a:t>‹#›</a:t>
            </a:fld>
            <a:endParaRPr lang="en-IN"/>
          </a:p>
        </p:txBody>
      </p:sp>
    </p:spTree>
    <p:extLst>
      <p:ext uri="{BB962C8B-B14F-4D97-AF65-F5344CB8AC3E}">
        <p14:creationId xmlns:p14="http://schemas.microsoft.com/office/powerpoint/2010/main" val="22875490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55/2021/5581806" TargetMode="External"/><Relationship Id="rId2" Type="http://schemas.openxmlformats.org/officeDocument/2006/relationships/hyperlink" Target="https://doi.org/10.1016/j.dib.2021.106762" TargetMode="External"/><Relationship Id="rId1" Type="http://schemas.openxmlformats.org/officeDocument/2006/relationships/slideLayout" Target="../slideLayouts/slideLayout1.xml"/><Relationship Id="rId5" Type="http://schemas.openxmlformats.org/officeDocument/2006/relationships/hyperlink" Target="https://www.who.int/health-topics/cardiovascular-diseases/#tab=tab_1%7D" TargetMode="External"/><Relationship Id="rId4" Type="http://schemas.openxmlformats.org/officeDocument/2006/relationships/hyperlink" Target="https://doi.org/10.1155/2021/838768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3" name="Group 103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34" name="Freeform: Shape 103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Isosceles Triangle 103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73A40B4-947C-EF22-FDF2-C62901327258}"/>
              </a:ext>
            </a:extLst>
          </p:cNvPr>
          <p:cNvSpPr txBox="1"/>
          <p:nvPr/>
        </p:nvSpPr>
        <p:spPr>
          <a:xfrm>
            <a:off x="1011530" y="1182221"/>
            <a:ext cx="10168939" cy="2262158"/>
          </a:xfrm>
          <a:prstGeom prst="rect">
            <a:avLst/>
          </a:prstGeom>
          <a:noFill/>
        </p:spPr>
        <p:txBody>
          <a:bodyPr wrap="square" rtlCol="0">
            <a:spAutoFit/>
          </a:bodyPr>
          <a:lstStyle/>
          <a:p>
            <a:pPr algn="ctr" defTabSz="822960">
              <a:spcAft>
                <a:spcPts val="600"/>
              </a:spcAft>
            </a:pPr>
            <a:r>
              <a:rPr lang="en-US" sz="2400" dirty="0">
                <a:latin typeface="Arial" panose="020B0604020202020204" pitchFamily="34" charset="0"/>
                <a:cs typeface="Arial" panose="020B0604020202020204" pitchFamily="34" charset="0"/>
              </a:rPr>
              <a:t>Presentation on</a:t>
            </a:r>
            <a:endParaRPr lang="en-US" sz="2400" kern="1200" dirty="0">
              <a:solidFill>
                <a:schemeClr val="tx1"/>
              </a:solidFill>
              <a:latin typeface="Arial" panose="020B0604020202020204" pitchFamily="34" charset="0"/>
              <a:ea typeface="+mn-ea"/>
              <a:cs typeface="Arial" panose="020B0604020202020204" pitchFamily="34" charset="0"/>
            </a:endParaRPr>
          </a:p>
          <a:p>
            <a:pPr algn="ctr" defTabSz="822960">
              <a:spcAft>
                <a:spcPts val="600"/>
              </a:spcAft>
            </a:pPr>
            <a:r>
              <a:rPr lang="en-US" sz="4000" b="1" kern="1200" dirty="0">
                <a:solidFill>
                  <a:schemeClr val="tx1"/>
                </a:solidFill>
                <a:latin typeface="Arial" panose="020B0604020202020204" pitchFamily="34" charset="0"/>
                <a:ea typeface="+mn-ea"/>
                <a:cs typeface="Arial" panose="020B0604020202020204" pitchFamily="34" charset="0"/>
              </a:rPr>
              <a:t>Identifying Cardiovascular Disorders Through ECG Image Analysis</a:t>
            </a:r>
            <a:br>
              <a:rPr lang="en-US" sz="4000" b="1" kern="1200" dirty="0">
                <a:solidFill>
                  <a:schemeClr val="tx1"/>
                </a:solidFill>
                <a:latin typeface="Arial" panose="020B0604020202020204" pitchFamily="34" charset="0"/>
                <a:ea typeface="+mn-ea"/>
                <a:cs typeface="Arial" panose="020B0604020202020204" pitchFamily="34" charset="0"/>
              </a:rPr>
            </a:br>
            <a:r>
              <a:rPr lang="en-IN" sz="3200" b="0" i="0" dirty="0">
                <a:solidFill>
                  <a:srgbClr val="1F1F1F"/>
                </a:solidFill>
                <a:effectLst/>
                <a:highlight>
                  <a:srgbClr val="FFFFFF"/>
                </a:highlight>
                <a:latin typeface="Google Sans"/>
              </a:rPr>
              <a:t>ICC-ROBINS 2024</a:t>
            </a:r>
            <a:endParaRPr lang="en-US" sz="3200" b="1" kern="1200" dirty="0">
              <a:solidFill>
                <a:schemeClr val="tx1"/>
              </a:solidFill>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F63D43A5-43C3-72E5-B45B-880207AB7B6C}"/>
              </a:ext>
            </a:extLst>
          </p:cNvPr>
          <p:cNvSpPr txBox="1"/>
          <p:nvPr/>
        </p:nvSpPr>
        <p:spPr>
          <a:xfrm>
            <a:off x="7172992" y="3817814"/>
            <a:ext cx="4007477" cy="2246769"/>
          </a:xfrm>
          <a:prstGeom prst="rect">
            <a:avLst/>
          </a:prstGeom>
          <a:noFill/>
        </p:spPr>
        <p:txBody>
          <a:bodyPr wrap="square" rtlCol="0">
            <a:spAutoFit/>
          </a:bodyPr>
          <a:lstStyle/>
          <a:p>
            <a:pPr defTabSz="822960">
              <a:spcAft>
                <a:spcPts val="600"/>
              </a:spcAft>
            </a:pPr>
            <a:r>
              <a:rPr lang="en-IN" sz="2800" b="1" kern="1200" dirty="0">
                <a:solidFill>
                  <a:schemeClr val="tx1"/>
                </a:solidFill>
                <a:latin typeface="+mn-lt"/>
                <a:ea typeface="+mn-ea"/>
                <a:cs typeface="+mn-cs"/>
              </a:rPr>
              <a:t>Author</a:t>
            </a:r>
            <a:r>
              <a:rPr lang="en-IN" sz="2800" b="1" dirty="0"/>
              <a:t>s</a:t>
            </a:r>
            <a:r>
              <a:rPr lang="en-IN" sz="2800" b="1" kern="1200" dirty="0">
                <a:solidFill>
                  <a:schemeClr val="tx1"/>
                </a:solidFill>
                <a:latin typeface="+mn-lt"/>
                <a:ea typeface="+mn-ea"/>
                <a:cs typeface="+mn-cs"/>
              </a:rPr>
              <a:t>:</a:t>
            </a:r>
            <a:br>
              <a:rPr lang="en-IN" sz="2800" kern="1200" dirty="0">
                <a:solidFill>
                  <a:schemeClr val="tx1"/>
                </a:solidFill>
                <a:latin typeface="+mn-lt"/>
                <a:ea typeface="+mn-ea"/>
                <a:cs typeface="+mn-cs"/>
              </a:rPr>
            </a:br>
            <a:r>
              <a:rPr lang="en-IN" sz="2800" kern="1200" dirty="0">
                <a:solidFill>
                  <a:schemeClr val="tx1"/>
                </a:solidFill>
                <a:latin typeface="+mn-lt"/>
                <a:ea typeface="+mn-ea"/>
                <a:cs typeface="+mn-cs"/>
              </a:rPr>
              <a:t>Mr. Devansh Rautela </a:t>
            </a:r>
            <a:br>
              <a:rPr lang="en-IN" sz="2800" kern="1200" dirty="0">
                <a:solidFill>
                  <a:schemeClr val="tx1"/>
                </a:solidFill>
                <a:latin typeface="+mn-lt"/>
                <a:ea typeface="+mn-ea"/>
                <a:cs typeface="+mn-cs"/>
              </a:rPr>
            </a:br>
            <a:r>
              <a:rPr lang="en-IN" sz="2800" kern="1200" dirty="0">
                <a:solidFill>
                  <a:schemeClr val="tx1"/>
                </a:solidFill>
                <a:latin typeface="+mn-lt"/>
                <a:ea typeface="+mn-ea"/>
                <a:cs typeface="+mn-cs"/>
              </a:rPr>
              <a:t>Mr. Mohit </a:t>
            </a:r>
            <a:r>
              <a:rPr lang="en-IN" sz="2800" kern="1200" dirty="0" err="1">
                <a:solidFill>
                  <a:schemeClr val="tx1"/>
                </a:solidFill>
                <a:latin typeface="+mn-lt"/>
                <a:ea typeface="+mn-ea"/>
                <a:cs typeface="+mn-cs"/>
              </a:rPr>
              <a:t>Bajeli</a:t>
            </a:r>
            <a:br>
              <a:rPr lang="en-IN" sz="2800" kern="1200" dirty="0">
                <a:solidFill>
                  <a:schemeClr val="tx1"/>
                </a:solidFill>
                <a:latin typeface="+mn-lt"/>
                <a:ea typeface="+mn-ea"/>
                <a:cs typeface="+mn-cs"/>
              </a:rPr>
            </a:br>
            <a:r>
              <a:rPr lang="en-IN" sz="2800" kern="1200" dirty="0">
                <a:solidFill>
                  <a:schemeClr val="tx1"/>
                </a:solidFill>
                <a:latin typeface="+mn-lt"/>
                <a:ea typeface="+mn-ea"/>
                <a:cs typeface="+mn-cs"/>
              </a:rPr>
              <a:t>Mr. Anmol Kumar</a:t>
            </a:r>
            <a:br>
              <a:rPr lang="en-IN" sz="2800" kern="1200" dirty="0">
                <a:solidFill>
                  <a:schemeClr val="tx1"/>
                </a:solidFill>
                <a:latin typeface="+mn-lt"/>
                <a:ea typeface="+mn-ea"/>
                <a:cs typeface="+mn-cs"/>
              </a:rPr>
            </a:br>
            <a:r>
              <a:rPr lang="en-IN" sz="2800" kern="1200" dirty="0">
                <a:solidFill>
                  <a:schemeClr val="tx1"/>
                </a:solidFill>
                <a:latin typeface="+mn-lt"/>
                <a:ea typeface="+mn-ea"/>
                <a:cs typeface="+mn-cs"/>
              </a:rPr>
              <a:t>Ms. Himadri Vaidya</a:t>
            </a:r>
            <a:endParaRPr lang="en-IN" sz="2800" dirty="0"/>
          </a:p>
        </p:txBody>
      </p:sp>
      <p:sp>
        <p:nvSpPr>
          <p:cNvPr id="4" name="TextBox 3">
            <a:extLst>
              <a:ext uri="{FF2B5EF4-FFF2-40B4-BE49-F238E27FC236}">
                <a16:creationId xmlns:a16="http://schemas.microsoft.com/office/drawing/2014/main" id="{5CD9B13D-3485-AC41-A859-48F6E8443E1D}"/>
              </a:ext>
            </a:extLst>
          </p:cNvPr>
          <p:cNvSpPr txBox="1"/>
          <p:nvPr/>
        </p:nvSpPr>
        <p:spPr>
          <a:xfrm>
            <a:off x="1630738" y="4351911"/>
            <a:ext cx="2858283" cy="461665"/>
          </a:xfrm>
          <a:prstGeom prst="rect">
            <a:avLst/>
          </a:prstGeom>
          <a:noFill/>
        </p:spPr>
        <p:txBody>
          <a:bodyPr wrap="none" rtlCol="0">
            <a:spAutoFit/>
          </a:bodyPr>
          <a:lstStyle/>
          <a:p>
            <a:r>
              <a:rPr lang="en-IN" sz="2400" b="0" i="0" dirty="0">
                <a:solidFill>
                  <a:srgbClr val="222222"/>
                </a:solidFill>
                <a:effectLst/>
                <a:highlight>
                  <a:srgbClr val="FFFFFF"/>
                </a:highlight>
                <a:latin typeface="Times New Roman" panose="02020603050405020304" pitchFamily="18" charset="0"/>
              </a:rPr>
              <a:t>Paper ID: ROBIN113</a:t>
            </a:r>
            <a:endParaRPr lang="en-IN" sz="2400" dirty="0"/>
          </a:p>
        </p:txBody>
      </p:sp>
    </p:spTree>
    <p:extLst>
      <p:ext uri="{BB962C8B-B14F-4D97-AF65-F5344CB8AC3E}">
        <p14:creationId xmlns:p14="http://schemas.microsoft.com/office/powerpoint/2010/main" val="3188943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0" name="Rectangle 51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EBB354-A786-9E4D-39CF-DC6B02DBA5C9}"/>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b="1" dirty="0"/>
              <a:t>Objective</a:t>
            </a:r>
          </a:p>
        </p:txBody>
      </p:sp>
      <p:sp>
        <p:nvSpPr>
          <p:cNvPr id="51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6FE5952-15DE-15EC-7F18-4454146D1F35}"/>
              </a:ext>
            </a:extLst>
          </p:cNvPr>
          <p:cNvSpPr txBox="1"/>
          <p:nvPr/>
        </p:nvSpPr>
        <p:spPr>
          <a:xfrm>
            <a:off x="558246" y="1911493"/>
            <a:ext cx="5714920" cy="4119172"/>
          </a:xfrm>
          <a:prstGeom prst="rect">
            <a:avLst/>
          </a:prstGeom>
        </p:spPr>
        <p:txBody>
          <a:bodyPr vert="horz" lIns="91440" tIns="45720" rIns="91440" bIns="45720" rtlCol="0" anchor="t">
            <a:noAutofit/>
          </a:bodyPr>
          <a:lstStyle/>
          <a:p>
            <a:pPr algn="just">
              <a:lnSpc>
                <a:spcPct val="90000"/>
              </a:lnSpc>
              <a:spcAft>
                <a:spcPts val="600"/>
              </a:spcAft>
            </a:pPr>
            <a:r>
              <a:rPr lang="en-US" sz="1700" dirty="0"/>
              <a:t>Our project focuses on digitizing electrocardiogram (ECG) records to enhance cardiovascular disease (CVD) detection using machine learning. We aim to develop a system capable of accurately classifying digitized ECG images into various CVD categories. Key emphasis lies on leveraging machine learning techniques to optimize the process. Challenges such as acquiring diverse datasets with expert annotations and addressing data imbalance will be addressed through advanced machine learning algorithms. Preprocessing methods will be applied to refine ECG signals, while feature extraction techniques will capture crucial patterns associated with CVDs. Model selection and optimization will prioritize achieving both high accuracy and interpretability, ensuring clinical acceptance. Ultimately, our goal is to create a reliable system capable of early and precise CVD detection through digitized ECG records, thereby facilitating timely intervention and improving patient outcomes.</a:t>
            </a:r>
          </a:p>
        </p:txBody>
      </p:sp>
      <p:pic>
        <p:nvPicPr>
          <p:cNvPr id="5124" name="Picture 4" descr="What Can an EKG Detect? | Corner Stone Urgent Care Center">
            <a:extLst>
              <a:ext uri="{FF2B5EF4-FFF2-40B4-BE49-F238E27FC236}">
                <a16:creationId xmlns:a16="http://schemas.microsoft.com/office/drawing/2014/main" id="{51D33CCE-0B02-F1F8-8A71-974A88F6D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166" y="2000549"/>
            <a:ext cx="5500648" cy="4260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104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B6655-4AC3-2DB2-3974-402931E7B6C5}"/>
              </a:ext>
            </a:extLst>
          </p:cNvPr>
          <p:cNvSpPr>
            <a:spLocks noGrp="1"/>
          </p:cNvSpPr>
          <p:nvPr>
            <p:ph type="title"/>
          </p:nvPr>
        </p:nvSpPr>
        <p:spPr>
          <a:xfrm>
            <a:off x="1161520" y="583731"/>
            <a:ext cx="6173262" cy="673937"/>
          </a:xfrm>
        </p:spPr>
        <p:txBody>
          <a:bodyPr vert="horz" lIns="91440" tIns="45720" rIns="91440" bIns="45720" rtlCol="0" anchor="b">
            <a:normAutofit/>
          </a:bodyPr>
          <a:lstStyle/>
          <a:p>
            <a:r>
              <a:rPr lang="en-US" sz="4000" b="1" dirty="0"/>
              <a:t>Methodology</a:t>
            </a:r>
          </a:p>
        </p:txBody>
      </p:sp>
      <p:sp>
        <p:nvSpPr>
          <p:cNvPr id="4" name="Text Placeholder 3">
            <a:extLst>
              <a:ext uri="{FF2B5EF4-FFF2-40B4-BE49-F238E27FC236}">
                <a16:creationId xmlns:a16="http://schemas.microsoft.com/office/drawing/2014/main" id="{73438033-AA3A-CFFE-3204-10601A17D3D7}"/>
              </a:ext>
            </a:extLst>
          </p:cNvPr>
          <p:cNvSpPr>
            <a:spLocks noGrp="1"/>
          </p:cNvSpPr>
          <p:nvPr>
            <p:ph type="body" sz="half" idx="2"/>
          </p:nvPr>
        </p:nvSpPr>
        <p:spPr>
          <a:xfrm>
            <a:off x="1161520" y="1441773"/>
            <a:ext cx="6173262" cy="3535083"/>
          </a:xfrm>
        </p:spPr>
        <p:txBody>
          <a:bodyPr vert="horz" lIns="91440" tIns="45720" rIns="91440" bIns="45720" rtlCol="0">
            <a:noAutofit/>
          </a:bodyPr>
          <a:lstStyle/>
          <a:p>
            <a:pPr algn="l">
              <a:buFont typeface="+mj-lt"/>
              <a:buAutoNum type="arabicPeriod"/>
            </a:pPr>
            <a:r>
              <a:rPr lang="en-IN" sz="1800" b="1" i="0" dirty="0">
                <a:effectLst/>
                <a:latin typeface="Söhne"/>
              </a:rPr>
              <a:t>Methodology Overview</a:t>
            </a:r>
            <a:r>
              <a:rPr lang="en-IN" sz="1800" b="0" i="0" dirty="0">
                <a:effectLst/>
                <a:latin typeface="Söhne"/>
              </a:rPr>
              <a:t>:</a:t>
            </a:r>
          </a:p>
          <a:p>
            <a:pPr marL="742950" lvl="1" indent="-285750" algn="l">
              <a:buFont typeface="Arial" panose="020B0604020202020204" pitchFamily="34" charset="0"/>
              <a:buChar char="•"/>
            </a:pPr>
            <a:r>
              <a:rPr lang="en-IN" sz="1800" b="0" i="0" dirty="0">
                <a:effectLst/>
                <a:latin typeface="Söhne"/>
              </a:rPr>
              <a:t>The methodology aims to interpret ECG images for cardiovascular disease detection through dataset preparation, preprocessing, and machine learning.</a:t>
            </a:r>
          </a:p>
          <a:p>
            <a:pPr algn="l">
              <a:buFont typeface="+mj-lt"/>
              <a:buAutoNum type="arabicPeriod"/>
            </a:pPr>
            <a:r>
              <a:rPr lang="en-IN" sz="1800" b="1" i="0" dirty="0">
                <a:effectLst/>
                <a:latin typeface="Söhne"/>
              </a:rPr>
              <a:t>Dataset Description</a:t>
            </a:r>
            <a:r>
              <a:rPr lang="en-IN" sz="1800" b="0" i="0" dirty="0">
                <a:effectLst/>
                <a:latin typeface="Söhne"/>
              </a:rPr>
              <a:t>:</a:t>
            </a:r>
          </a:p>
          <a:p>
            <a:pPr marL="742950" lvl="1" indent="-285750" algn="l">
              <a:buFont typeface="Arial" panose="020B0604020202020204" pitchFamily="34" charset="0"/>
              <a:buChar char="•"/>
            </a:pPr>
            <a:r>
              <a:rPr lang="en-IN" sz="1800" b="0" i="0" dirty="0">
                <a:effectLst/>
                <a:latin typeface="Söhne"/>
              </a:rPr>
              <a:t>A comprehensive dataset sourced from reputable institutions includes annotated ECG images categorized into four classes : Myocardial Infarction, Abnormal Heartbeat, Normal, History of MI.</a:t>
            </a:r>
          </a:p>
          <a:p>
            <a:pPr algn="l">
              <a:buFont typeface="+mj-lt"/>
              <a:buAutoNum type="arabicPeriod"/>
            </a:pPr>
            <a:r>
              <a:rPr lang="en-IN" sz="1800" b="1" i="0" dirty="0">
                <a:effectLst/>
                <a:latin typeface="Söhne"/>
              </a:rPr>
              <a:t>Image Preprocessing Techniques</a:t>
            </a:r>
            <a:r>
              <a:rPr lang="en-IN" sz="1800" b="0" i="0" dirty="0">
                <a:effectLst/>
                <a:latin typeface="Söhne"/>
              </a:rPr>
              <a:t>:</a:t>
            </a:r>
          </a:p>
          <a:p>
            <a:pPr marL="742950" lvl="1" indent="-285750" algn="l">
              <a:buFont typeface="Arial" panose="020B0604020202020204" pitchFamily="34" charset="0"/>
              <a:buChar char="•"/>
            </a:pPr>
            <a:r>
              <a:rPr lang="en-IN" sz="1800" b="0" i="0" dirty="0">
                <a:effectLst/>
                <a:latin typeface="Söhne"/>
              </a:rPr>
              <a:t>Grayscale conversion, image validation, Gaussian filtering, and thresholding enhance ECG image quality.</a:t>
            </a:r>
          </a:p>
          <a:p>
            <a:pPr algn="l">
              <a:buFont typeface="+mj-lt"/>
              <a:buAutoNum type="arabicPeriod"/>
            </a:pPr>
            <a:r>
              <a:rPr lang="en-IN" sz="1800" b="1" i="0" dirty="0">
                <a:effectLst/>
                <a:latin typeface="Söhne"/>
              </a:rPr>
              <a:t>Lead Extraction</a:t>
            </a:r>
            <a:r>
              <a:rPr lang="en-IN" sz="1800" b="0" i="0" dirty="0">
                <a:effectLst/>
                <a:latin typeface="Söhne"/>
              </a:rPr>
              <a:t>:</a:t>
            </a:r>
          </a:p>
          <a:p>
            <a:pPr marL="742950" lvl="1" indent="-285750" algn="l">
              <a:buFont typeface="Arial" panose="020B0604020202020204" pitchFamily="34" charset="0"/>
              <a:buChar char="•"/>
            </a:pPr>
            <a:r>
              <a:rPr lang="en-IN" sz="1800" b="0" i="0" dirty="0">
                <a:effectLst/>
                <a:latin typeface="Söhne"/>
              </a:rPr>
              <a:t>The ECG image is divided into 13 leads for comprehensive cardiac information capture.</a:t>
            </a:r>
          </a:p>
        </p:txBody>
      </p:sp>
      <p:pic>
        <p:nvPicPr>
          <p:cNvPr id="9" name="Picture 8" descr="A diagram of a computer process">
            <a:extLst>
              <a:ext uri="{FF2B5EF4-FFF2-40B4-BE49-F238E27FC236}">
                <a16:creationId xmlns:a16="http://schemas.microsoft.com/office/drawing/2014/main" id="{FC9D5874-7F8E-C691-C803-40C718E5BBFC}"/>
              </a:ext>
            </a:extLst>
          </p:cNvPr>
          <p:cNvPicPr>
            <a:picLocks noChangeAspect="1"/>
          </p:cNvPicPr>
          <p:nvPr/>
        </p:nvPicPr>
        <p:blipFill rotWithShape="1">
          <a:blip r:embed="rId2">
            <a:extLst>
              <a:ext uri="{28A0092B-C50C-407E-A947-70E740481C1C}">
                <a14:useLocalDpi xmlns:a14="http://schemas.microsoft.com/office/drawing/2010/main" val="0"/>
              </a:ext>
            </a:extLst>
          </a:blip>
          <a:srcRect r="5742" b="-34"/>
          <a:stretch/>
        </p:blipFill>
        <p:spPr>
          <a:xfrm>
            <a:off x="7943850" y="0"/>
            <a:ext cx="4076700" cy="6418631"/>
          </a:xfrm>
          <a:prstGeom prst="rect">
            <a:avLst/>
          </a:prstGeom>
        </p:spPr>
      </p:pic>
      <p:sp>
        <p:nvSpPr>
          <p:cNvPr id="36" name="Rectangle 35">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180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69216FA-293F-4DFA-AF49-122081674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7814528" cy="6858000"/>
          </a:xfrm>
          <a:custGeom>
            <a:avLst/>
            <a:gdLst>
              <a:gd name="connsiteX0" fmla="*/ 7814528 w 7814528"/>
              <a:gd name="connsiteY0" fmla="*/ 0 h 6858000"/>
              <a:gd name="connsiteX1" fmla="*/ 4918634 w 7814528"/>
              <a:gd name="connsiteY1" fmla="*/ 0 h 6858000"/>
              <a:gd name="connsiteX2" fmla="*/ 3846377 w 7814528"/>
              <a:gd name="connsiteY2" fmla="*/ 0 h 6858000"/>
              <a:gd name="connsiteX3" fmla="*/ 1560224 w 7814528"/>
              <a:gd name="connsiteY3" fmla="*/ 0 h 6858000"/>
              <a:gd name="connsiteX4" fmla="*/ 1545811 w 7814528"/>
              <a:gd name="connsiteY4" fmla="*/ 52964 h 6858000"/>
              <a:gd name="connsiteX5" fmla="*/ 1507504 w 7814528"/>
              <a:gd name="connsiteY5" fmla="*/ 89121 h 6858000"/>
              <a:gd name="connsiteX6" fmla="*/ 1509331 w 7814528"/>
              <a:gd name="connsiteY6" fmla="*/ 143623 h 6858000"/>
              <a:gd name="connsiteX7" fmla="*/ 1476497 w 7814528"/>
              <a:gd name="connsiteY7" fmla="*/ 182099 h 6858000"/>
              <a:gd name="connsiteX8" fmla="*/ 1448939 w 7814528"/>
              <a:gd name="connsiteY8" fmla="*/ 236597 h 6858000"/>
              <a:gd name="connsiteX9" fmla="*/ 1420047 w 7814528"/>
              <a:gd name="connsiteY9" fmla="*/ 334926 h 6858000"/>
              <a:gd name="connsiteX10" fmla="*/ 1379508 w 7814528"/>
              <a:gd name="connsiteY10" fmla="*/ 455615 h 6858000"/>
              <a:gd name="connsiteX11" fmla="*/ 1387994 w 7814528"/>
              <a:gd name="connsiteY11" fmla="*/ 515581 h 6858000"/>
              <a:gd name="connsiteX12" fmla="*/ 1369494 w 7814528"/>
              <a:gd name="connsiteY12" fmla="*/ 600848 h 6858000"/>
              <a:gd name="connsiteX13" fmla="*/ 1385058 w 7814528"/>
              <a:gd name="connsiteY13" fmla="*/ 712462 h 6858000"/>
              <a:gd name="connsiteX14" fmla="*/ 1312535 w 7814528"/>
              <a:gd name="connsiteY14" fmla="*/ 779617 h 6858000"/>
              <a:gd name="connsiteX15" fmla="*/ 1327355 w 7814528"/>
              <a:gd name="connsiteY15" fmla="*/ 890133 h 6858000"/>
              <a:gd name="connsiteX16" fmla="*/ 1366472 w 7814528"/>
              <a:gd name="connsiteY16" fmla="*/ 950605 h 6858000"/>
              <a:gd name="connsiteX17" fmla="*/ 1386886 w 7814528"/>
              <a:gd name="connsiteY17" fmla="*/ 1051638 h 6858000"/>
              <a:gd name="connsiteX18" fmla="*/ 1370890 w 7814528"/>
              <a:gd name="connsiteY18" fmla="*/ 1102487 h 6858000"/>
              <a:gd name="connsiteX19" fmla="*/ 1341022 w 7814528"/>
              <a:gd name="connsiteY19" fmla="*/ 1164961 h 6858000"/>
              <a:gd name="connsiteX20" fmla="*/ 1342836 w 7814528"/>
              <a:gd name="connsiteY20" fmla="*/ 1249089 h 6858000"/>
              <a:gd name="connsiteX21" fmla="*/ 1306738 w 7814528"/>
              <a:gd name="connsiteY21" fmla="*/ 1345177 h 6858000"/>
              <a:gd name="connsiteX22" fmla="*/ 1300572 w 7814528"/>
              <a:gd name="connsiteY22" fmla="*/ 1349556 h 6858000"/>
              <a:gd name="connsiteX23" fmla="*/ 1299545 w 7814528"/>
              <a:gd name="connsiteY23" fmla="*/ 1357170 h 6858000"/>
              <a:gd name="connsiteX24" fmla="*/ 1303870 w 7814528"/>
              <a:gd name="connsiteY24" fmla="*/ 1361656 h 6858000"/>
              <a:gd name="connsiteX25" fmla="*/ 1291699 w 7814528"/>
              <a:gd name="connsiteY25" fmla="*/ 1421105 h 6858000"/>
              <a:gd name="connsiteX26" fmla="*/ 1268505 w 7814528"/>
              <a:gd name="connsiteY26" fmla="*/ 1489998 h 6858000"/>
              <a:gd name="connsiteX27" fmla="*/ 1273852 w 7814528"/>
              <a:gd name="connsiteY27" fmla="*/ 1558391 h 6858000"/>
              <a:gd name="connsiteX28" fmla="*/ 1269886 w 7814528"/>
              <a:gd name="connsiteY28" fmla="*/ 1634781 h 6858000"/>
              <a:gd name="connsiteX29" fmla="*/ 1267725 w 7814528"/>
              <a:gd name="connsiteY29" fmla="*/ 1680343 h 6858000"/>
              <a:gd name="connsiteX30" fmla="*/ 1245845 w 7814528"/>
              <a:gd name="connsiteY30" fmla="*/ 1810891 h 6858000"/>
              <a:gd name="connsiteX31" fmla="*/ 1197494 w 7814528"/>
              <a:gd name="connsiteY31" fmla="*/ 1985855 h 6858000"/>
              <a:gd name="connsiteX32" fmla="*/ 1180450 w 7814528"/>
              <a:gd name="connsiteY32" fmla="*/ 2025741 h 6858000"/>
              <a:gd name="connsiteX33" fmla="*/ 1180389 w 7814528"/>
              <a:gd name="connsiteY33" fmla="*/ 2031780 h 6858000"/>
              <a:gd name="connsiteX34" fmla="*/ 1173755 w 7814528"/>
              <a:gd name="connsiteY34" fmla="*/ 2064932 h 6858000"/>
              <a:gd name="connsiteX35" fmla="*/ 1178518 w 7814528"/>
              <a:gd name="connsiteY35" fmla="*/ 2118139 h 6858000"/>
              <a:gd name="connsiteX36" fmla="*/ 1185141 w 7814528"/>
              <a:gd name="connsiteY36" fmla="*/ 2154737 h 6858000"/>
              <a:gd name="connsiteX37" fmla="*/ 1185020 w 7814528"/>
              <a:gd name="connsiteY37" fmla="*/ 2259305 h 6858000"/>
              <a:gd name="connsiteX38" fmla="*/ 1178049 w 7814528"/>
              <a:gd name="connsiteY38" fmla="*/ 2517573 h 6858000"/>
              <a:gd name="connsiteX39" fmla="*/ 1179496 w 7814528"/>
              <a:gd name="connsiteY39" fmla="*/ 2636046 h 6858000"/>
              <a:gd name="connsiteX40" fmla="*/ 1192574 w 7814528"/>
              <a:gd name="connsiteY40" fmla="*/ 2780324 h 6858000"/>
              <a:gd name="connsiteX41" fmla="*/ 1158036 w 7814528"/>
              <a:gd name="connsiteY41" fmla="*/ 3022588 h 6858000"/>
              <a:gd name="connsiteX42" fmla="*/ 1150044 w 7814528"/>
              <a:gd name="connsiteY42" fmla="*/ 3399727 h 6858000"/>
              <a:gd name="connsiteX43" fmla="*/ 1150150 w 7814528"/>
              <a:gd name="connsiteY43" fmla="*/ 3673177 h 6858000"/>
              <a:gd name="connsiteX44" fmla="*/ 1151174 w 7814528"/>
              <a:gd name="connsiteY44" fmla="*/ 3675779 h 6858000"/>
              <a:gd name="connsiteX45" fmla="*/ 1149664 w 7814528"/>
              <a:gd name="connsiteY45" fmla="*/ 3703595 h 6858000"/>
              <a:gd name="connsiteX46" fmla="*/ 1132881 w 7814528"/>
              <a:gd name="connsiteY46" fmla="*/ 3833633 h 6858000"/>
              <a:gd name="connsiteX47" fmla="*/ 1134815 w 7814528"/>
              <a:gd name="connsiteY47" fmla="*/ 3841018 h 6858000"/>
              <a:gd name="connsiteX48" fmla="*/ 1120250 w 7814528"/>
              <a:gd name="connsiteY48" fmla="*/ 3887430 h 6858000"/>
              <a:gd name="connsiteX49" fmla="*/ 1102131 w 7814528"/>
              <a:gd name="connsiteY49" fmla="*/ 4004432 h 6858000"/>
              <a:gd name="connsiteX50" fmla="*/ 1023613 w 7814528"/>
              <a:gd name="connsiteY50" fmla="*/ 4326337 h 6858000"/>
              <a:gd name="connsiteX51" fmla="*/ 978637 w 7814528"/>
              <a:gd name="connsiteY51" fmla="*/ 4400454 h 6858000"/>
              <a:gd name="connsiteX52" fmla="*/ 965082 w 7814528"/>
              <a:gd name="connsiteY52" fmla="*/ 4458968 h 6858000"/>
              <a:gd name="connsiteX53" fmla="*/ 920188 w 7814528"/>
              <a:gd name="connsiteY53" fmla="*/ 4639226 h 6858000"/>
              <a:gd name="connsiteX54" fmla="*/ 742368 w 7814528"/>
              <a:gd name="connsiteY54" fmla="*/ 4844222 h 6858000"/>
              <a:gd name="connsiteX55" fmla="*/ 607456 w 7814528"/>
              <a:gd name="connsiteY55" fmla="*/ 4966224 h 6858000"/>
              <a:gd name="connsiteX56" fmla="*/ 508178 w 7814528"/>
              <a:gd name="connsiteY56" fmla="*/ 5187685 h 6858000"/>
              <a:gd name="connsiteX57" fmla="*/ 534294 w 7814528"/>
              <a:gd name="connsiteY57" fmla="*/ 5284615 h 6858000"/>
              <a:gd name="connsiteX58" fmla="*/ 447707 w 7814528"/>
              <a:gd name="connsiteY58" fmla="*/ 5395474 h 6858000"/>
              <a:gd name="connsiteX59" fmla="*/ 387935 w 7814528"/>
              <a:gd name="connsiteY59" fmla="*/ 5513206 h 6858000"/>
              <a:gd name="connsiteX60" fmla="*/ 292998 w 7814528"/>
              <a:gd name="connsiteY60" fmla="*/ 5606846 h 6858000"/>
              <a:gd name="connsiteX61" fmla="*/ 312720 w 7814528"/>
              <a:gd name="connsiteY61" fmla="*/ 5718432 h 6858000"/>
              <a:gd name="connsiteX62" fmla="*/ 303403 w 7814528"/>
              <a:gd name="connsiteY62" fmla="*/ 5763866 h 6858000"/>
              <a:gd name="connsiteX63" fmla="*/ 274115 w 7814528"/>
              <a:gd name="connsiteY63" fmla="*/ 5897456 h 6858000"/>
              <a:gd name="connsiteX64" fmla="*/ 267877 w 7814528"/>
              <a:gd name="connsiteY64" fmla="*/ 5939124 h 6858000"/>
              <a:gd name="connsiteX65" fmla="*/ 258663 w 7814528"/>
              <a:gd name="connsiteY65" fmla="*/ 6050242 h 6858000"/>
              <a:gd name="connsiteX66" fmla="*/ 283914 w 7814528"/>
              <a:gd name="connsiteY66" fmla="*/ 6117636 h 6858000"/>
              <a:gd name="connsiteX67" fmla="*/ 322438 w 7814528"/>
              <a:gd name="connsiteY67" fmla="*/ 6227890 h 6858000"/>
              <a:gd name="connsiteX68" fmla="*/ 311534 w 7814528"/>
              <a:gd name="connsiteY68" fmla="*/ 6270812 h 6858000"/>
              <a:gd name="connsiteX69" fmla="*/ 280671 w 7814528"/>
              <a:gd name="connsiteY69" fmla="*/ 6223342 h 6858000"/>
              <a:gd name="connsiteX70" fmla="*/ 280789 w 7814528"/>
              <a:gd name="connsiteY70" fmla="*/ 6292076 h 6858000"/>
              <a:gd name="connsiteX71" fmla="*/ 278411 w 7814528"/>
              <a:gd name="connsiteY71" fmla="*/ 6346762 h 6858000"/>
              <a:gd name="connsiteX72" fmla="*/ 196833 w 7814528"/>
              <a:gd name="connsiteY72" fmla="*/ 6404216 h 6858000"/>
              <a:gd name="connsiteX73" fmla="*/ 186183 w 7814528"/>
              <a:gd name="connsiteY73" fmla="*/ 6460270 h 6858000"/>
              <a:gd name="connsiteX74" fmla="*/ 134005 w 7814528"/>
              <a:gd name="connsiteY74" fmla="*/ 6493382 h 6858000"/>
              <a:gd name="connsiteX75" fmla="*/ 131368 w 7814528"/>
              <a:gd name="connsiteY75" fmla="*/ 6500603 h 6858000"/>
              <a:gd name="connsiteX76" fmla="*/ 134632 w 7814528"/>
              <a:gd name="connsiteY76" fmla="*/ 6505906 h 6858000"/>
              <a:gd name="connsiteX77" fmla="*/ 109997 w 7814528"/>
              <a:gd name="connsiteY77" fmla="*/ 6561395 h 6858000"/>
              <a:gd name="connsiteX78" fmla="*/ 97687 w 7814528"/>
              <a:gd name="connsiteY78" fmla="*/ 6623770 h 6858000"/>
              <a:gd name="connsiteX79" fmla="*/ 53082 w 7814528"/>
              <a:gd name="connsiteY79" fmla="*/ 6696748 h 6858000"/>
              <a:gd name="connsiteX80" fmla="*/ 42878 w 7814528"/>
              <a:gd name="connsiteY80" fmla="*/ 6765511 h 6858000"/>
              <a:gd name="connsiteX81" fmla="*/ 30999 w 7814528"/>
              <a:gd name="connsiteY81" fmla="*/ 6809563 h 6858000"/>
              <a:gd name="connsiteX82" fmla="*/ 154 w 7814528"/>
              <a:gd name="connsiteY82" fmla="*/ 6857440 h 6858000"/>
              <a:gd name="connsiteX83" fmla="*/ 0 w 7814528"/>
              <a:gd name="connsiteY83" fmla="*/ 6858000 h 6858000"/>
              <a:gd name="connsiteX84" fmla="*/ 3846377 w 7814528"/>
              <a:gd name="connsiteY84" fmla="*/ 6858000 h 6858000"/>
              <a:gd name="connsiteX85" fmla="*/ 4918634 w 7814528"/>
              <a:gd name="connsiteY85" fmla="*/ 6858000 h 6858000"/>
              <a:gd name="connsiteX86" fmla="*/ 7814528 w 7814528"/>
              <a:gd name="connsiteY8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7814528" h="6858000">
                <a:moveTo>
                  <a:pt x="7814528" y="0"/>
                </a:moveTo>
                <a:lnTo>
                  <a:pt x="4918634" y="0"/>
                </a:lnTo>
                <a:lnTo>
                  <a:pt x="3846377" y="0"/>
                </a:lnTo>
                <a:lnTo>
                  <a:pt x="1560224" y="0"/>
                </a:lnTo>
                <a:lnTo>
                  <a:pt x="1545811" y="52964"/>
                </a:lnTo>
                <a:cubicBezTo>
                  <a:pt x="1528410" y="78177"/>
                  <a:pt x="1517810" y="67775"/>
                  <a:pt x="1507504" y="89121"/>
                </a:cubicBezTo>
                <a:cubicBezTo>
                  <a:pt x="1508113" y="107288"/>
                  <a:pt x="1508722" y="125456"/>
                  <a:pt x="1509331" y="143623"/>
                </a:cubicBezTo>
                <a:cubicBezTo>
                  <a:pt x="1506516" y="157505"/>
                  <a:pt x="1450948" y="154163"/>
                  <a:pt x="1476497" y="182099"/>
                </a:cubicBezTo>
                <a:cubicBezTo>
                  <a:pt x="1477289" y="203409"/>
                  <a:pt x="1453597" y="215198"/>
                  <a:pt x="1448939" y="236597"/>
                </a:cubicBezTo>
                <a:cubicBezTo>
                  <a:pt x="1404813" y="323811"/>
                  <a:pt x="1432514" y="275061"/>
                  <a:pt x="1420047" y="334926"/>
                </a:cubicBezTo>
                <a:cubicBezTo>
                  <a:pt x="1410313" y="400073"/>
                  <a:pt x="1422800" y="355936"/>
                  <a:pt x="1379508" y="455615"/>
                </a:cubicBezTo>
                <a:cubicBezTo>
                  <a:pt x="1385931" y="489229"/>
                  <a:pt x="1380690" y="490382"/>
                  <a:pt x="1387994" y="515581"/>
                </a:cubicBezTo>
                <a:cubicBezTo>
                  <a:pt x="1405790" y="523813"/>
                  <a:pt x="1354208" y="591261"/>
                  <a:pt x="1369494" y="600848"/>
                </a:cubicBezTo>
                <a:cubicBezTo>
                  <a:pt x="1369503" y="646426"/>
                  <a:pt x="1385049" y="666884"/>
                  <a:pt x="1385058" y="712462"/>
                </a:cubicBezTo>
                <a:cubicBezTo>
                  <a:pt x="1371578" y="737413"/>
                  <a:pt x="1301411" y="773001"/>
                  <a:pt x="1312535" y="779617"/>
                </a:cubicBezTo>
                <a:cubicBezTo>
                  <a:pt x="1306880" y="822322"/>
                  <a:pt x="1322795" y="848662"/>
                  <a:pt x="1327355" y="890133"/>
                </a:cubicBezTo>
                <a:cubicBezTo>
                  <a:pt x="1310340" y="948105"/>
                  <a:pt x="1361739" y="906205"/>
                  <a:pt x="1366472" y="950605"/>
                </a:cubicBezTo>
                <a:lnTo>
                  <a:pt x="1386886" y="1051638"/>
                </a:lnTo>
                <a:lnTo>
                  <a:pt x="1370890" y="1102487"/>
                </a:lnTo>
                <a:lnTo>
                  <a:pt x="1341022" y="1164961"/>
                </a:lnTo>
                <a:cubicBezTo>
                  <a:pt x="1325635" y="1231008"/>
                  <a:pt x="1335585" y="1221954"/>
                  <a:pt x="1342836" y="1249089"/>
                </a:cubicBezTo>
                <a:cubicBezTo>
                  <a:pt x="1331059" y="1279763"/>
                  <a:pt x="1300805" y="1310433"/>
                  <a:pt x="1306738" y="1345177"/>
                </a:cubicBezTo>
                <a:cubicBezTo>
                  <a:pt x="1303557" y="1343687"/>
                  <a:pt x="1301735" y="1345624"/>
                  <a:pt x="1300572" y="1349556"/>
                </a:cubicBezTo>
                <a:lnTo>
                  <a:pt x="1299545" y="1357170"/>
                </a:lnTo>
                <a:lnTo>
                  <a:pt x="1303870" y="1361656"/>
                </a:lnTo>
                <a:cubicBezTo>
                  <a:pt x="1318344" y="1380369"/>
                  <a:pt x="1296755" y="1386887"/>
                  <a:pt x="1291699" y="1421105"/>
                </a:cubicBezTo>
                <a:cubicBezTo>
                  <a:pt x="1288206" y="1437353"/>
                  <a:pt x="1272286" y="1493313"/>
                  <a:pt x="1268505" y="1489998"/>
                </a:cubicBezTo>
                <a:lnTo>
                  <a:pt x="1273852" y="1558391"/>
                </a:lnTo>
                <a:cubicBezTo>
                  <a:pt x="1249752" y="1600697"/>
                  <a:pt x="1278105" y="1594593"/>
                  <a:pt x="1269886" y="1634781"/>
                </a:cubicBezTo>
                <a:cubicBezTo>
                  <a:pt x="1260574" y="1657385"/>
                  <a:pt x="1258711" y="1670409"/>
                  <a:pt x="1267725" y="1680343"/>
                </a:cubicBezTo>
                <a:cubicBezTo>
                  <a:pt x="1222526" y="1786031"/>
                  <a:pt x="1264454" y="1728006"/>
                  <a:pt x="1245845" y="1810891"/>
                </a:cubicBezTo>
                <a:cubicBezTo>
                  <a:pt x="1231459" y="1866045"/>
                  <a:pt x="1220375" y="1923519"/>
                  <a:pt x="1197494" y="1985855"/>
                </a:cubicBezTo>
                <a:lnTo>
                  <a:pt x="1180450" y="2025741"/>
                </a:lnTo>
                <a:lnTo>
                  <a:pt x="1180389" y="2031780"/>
                </a:lnTo>
                <a:cubicBezTo>
                  <a:pt x="1179373" y="2043912"/>
                  <a:pt x="1177313" y="2055306"/>
                  <a:pt x="1173755" y="2064932"/>
                </a:cubicBezTo>
                <a:cubicBezTo>
                  <a:pt x="1187987" y="2054984"/>
                  <a:pt x="1167308" y="2109329"/>
                  <a:pt x="1178518" y="2118139"/>
                </a:cubicBezTo>
                <a:cubicBezTo>
                  <a:pt x="1187958" y="2122956"/>
                  <a:pt x="1183883" y="2140566"/>
                  <a:pt x="1185141" y="2154737"/>
                </a:cubicBezTo>
                <a:cubicBezTo>
                  <a:pt x="1193612" y="2166165"/>
                  <a:pt x="1190732" y="2235860"/>
                  <a:pt x="1185020" y="2259305"/>
                </a:cubicBezTo>
                <a:lnTo>
                  <a:pt x="1178049" y="2517573"/>
                </a:lnTo>
                <a:cubicBezTo>
                  <a:pt x="1177128" y="2580363"/>
                  <a:pt x="1171628" y="2600315"/>
                  <a:pt x="1179496" y="2636046"/>
                </a:cubicBezTo>
                <a:cubicBezTo>
                  <a:pt x="1184616" y="2688494"/>
                  <a:pt x="1163332" y="2741828"/>
                  <a:pt x="1192574" y="2780324"/>
                </a:cubicBezTo>
                <a:cubicBezTo>
                  <a:pt x="1179558" y="2884035"/>
                  <a:pt x="1185698" y="2922794"/>
                  <a:pt x="1158036" y="3022588"/>
                </a:cubicBezTo>
                <a:cubicBezTo>
                  <a:pt x="1152947" y="3137700"/>
                  <a:pt x="1151991" y="3299532"/>
                  <a:pt x="1150044" y="3399727"/>
                </a:cubicBezTo>
                <a:cubicBezTo>
                  <a:pt x="1150079" y="3490877"/>
                  <a:pt x="1150115" y="3582027"/>
                  <a:pt x="1150150" y="3673177"/>
                </a:cubicBezTo>
                <a:lnTo>
                  <a:pt x="1151174" y="3675779"/>
                </a:lnTo>
                <a:cubicBezTo>
                  <a:pt x="1153016" y="3688315"/>
                  <a:pt x="1151974" y="3696849"/>
                  <a:pt x="1149664" y="3703595"/>
                </a:cubicBezTo>
                <a:lnTo>
                  <a:pt x="1132881" y="3833633"/>
                </a:lnTo>
                <a:lnTo>
                  <a:pt x="1134815" y="3841018"/>
                </a:lnTo>
                <a:lnTo>
                  <a:pt x="1120250" y="3887430"/>
                </a:lnTo>
                <a:cubicBezTo>
                  <a:pt x="1105791" y="3928762"/>
                  <a:pt x="1111561" y="3966554"/>
                  <a:pt x="1102131" y="4004432"/>
                </a:cubicBezTo>
                <a:cubicBezTo>
                  <a:pt x="1064064" y="4136055"/>
                  <a:pt x="1040701" y="4260393"/>
                  <a:pt x="1023613" y="4326337"/>
                </a:cubicBezTo>
                <a:cubicBezTo>
                  <a:pt x="1011608" y="4366877"/>
                  <a:pt x="986978" y="4380936"/>
                  <a:pt x="978637" y="4400454"/>
                </a:cubicBezTo>
                <a:cubicBezTo>
                  <a:pt x="973638" y="4417006"/>
                  <a:pt x="948720" y="4442947"/>
                  <a:pt x="965082" y="4458968"/>
                </a:cubicBezTo>
                <a:cubicBezTo>
                  <a:pt x="925918" y="4546524"/>
                  <a:pt x="944438" y="4565414"/>
                  <a:pt x="920188" y="4639226"/>
                </a:cubicBezTo>
                <a:lnTo>
                  <a:pt x="742368" y="4844222"/>
                </a:lnTo>
                <a:lnTo>
                  <a:pt x="607456" y="4966224"/>
                </a:lnTo>
                <a:cubicBezTo>
                  <a:pt x="552467" y="5030691"/>
                  <a:pt x="542133" y="5141843"/>
                  <a:pt x="508178" y="5187685"/>
                </a:cubicBezTo>
                <a:lnTo>
                  <a:pt x="534294" y="5284615"/>
                </a:lnTo>
                <a:lnTo>
                  <a:pt x="447707" y="5395474"/>
                </a:lnTo>
                <a:cubicBezTo>
                  <a:pt x="437363" y="5431641"/>
                  <a:pt x="402113" y="5463532"/>
                  <a:pt x="387935" y="5513206"/>
                </a:cubicBezTo>
                <a:cubicBezTo>
                  <a:pt x="364458" y="5574781"/>
                  <a:pt x="356661" y="5518667"/>
                  <a:pt x="292998" y="5606846"/>
                </a:cubicBezTo>
                <a:cubicBezTo>
                  <a:pt x="292067" y="5641050"/>
                  <a:pt x="310984" y="5692261"/>
                  <a:pt x="312720" y="5718432"/>
                </a:cubicBezTo>
                <a:cubicBezTo>
                  <a:pt x="328340" y="5730258"/>
                  <a:pt x="290524" y="5751252"/>
                  <a:pt x="303403" y="5763866"/>
                </a:cubicBezTo>
                <a:lnTo>
                  <a:pt x="274115" y="5897456"/>
                </a:lnTo>
                <a:cubicBezTo>
                  <a:pt x="255595" y="5918965"/>
                  <a:pt x="258427" y="5930296"/>
                  <a:pt x="267877" y="5939124"/>
                </a:cubicBezTo>
                <a:cubicBezTo>
                  <a:pt x="253196" y="5979642"/>
                  <a:pt x="263098" y="6008758"/>
                  <a:pt x="258663" y="6050242"/>
                </a:cubicBezTo>
                <a:cubicBezTo>
                  <a:pt x="229611" y="6103262"/>
                  <a:pt x="288809" y="6073252"/>
                  <a:pt x="283914" y="6117636"/>
                </a:cubicBezTo>
                <a:lnTo>
                  <a:pt x="322438" y="6227890"/>
                </a:lnTo>
                <a:lnTo>
                  <a:pt x="311534" y="6270812"/>
                </a:lnTo>
                <a:lnTo>
                  <a:pt x="280671" y="6223342"/>
                </a:lnTo>
                <a:lnTo>
                  <a:pt x="280789" y="6292076"/>
                </a:lnTo>
                <a:lnTo>
                  <a:pt x="278411" y="6346762"/>
                </a:lnTo>
                <a:cubicBezTo>
                  <a:pt x="249219" y="6408016"/>
                  <a:pt x="195566" y="6376164"/>
                  <a:pt x="196833" y="6404216"/>
                </a:cubicBezTo>
                <a:cubicBezTo>
                  <a:pt x="178751" y="6431680"/>
                  <a:pt x="187838" y="6425066"/>
                  <a:pt x="186183" y="6460270"/>
                </a:cubicBezTo>
                <a:cubicBezTo>
                  <a:pt x="183397" y="6458140"/>
                  <a:pt x="135985" y="6489789"/>
                  <a:pt x="134005" y="6493382"/>
                </a:cubicBezTo>
                <a:lnTo>
                  <a:pt x="131368" y="6500603"/>
                </a:lnTo>
                <a:lnTo>
                  <a:pt x="134632" y="6505906"/>
                </a:lnTo>
                <a:cubicBezTo>
                  <a:pt x="144760" y="6527264"/>
                  <a:pt x="122272" y="6529041"/>
                  <a:pt x="109997" y="6561395"/>
                </a:cubicBezTo>
                <a:cubicBezTo>
                  <a:pt x="103101" y="6576527"/>
                  <a:pt x="100671" y="6627814"/>
                  <a:pt x="97687" y="6623770"/>
                </a:cubicBezTo>
                <a:lnTo>
                  <a:pt x="53082" y="6696748"/>
                </a:lnTo>
                <a:cubicBezTo>
                  <a:pt x="20465" y="6732956"/>
                  <a:pt x="59523" y="6727996"/>
                  <a:pt x="42878" y="6765511"/>
                </a:cubicBezTo>
                <a:cubicBezTo>
                  <a:pt x="28934" y="6785613"/>
                  <a:pt x="24323" y="6797941"/>
                  <a:pt x="30999" y="6809563"/>
                </a:cubicBezTo>
                <a:cubicBezTo>
                  <a:pt x="14295" y="6832974"/>
                  <a:pt x="5105" y="6847546"/>
                  <a:pt x="154" y="6857440"/>
                </a:cubicBezTo>
                <a:lnTo>
                  <a:pt x="0" y="6858000"/>
                </a:lnTo>
                <a:lnTo>
                  <a:pt x="3846377" y="6858000"/>
                </a:lnTo>
                <a:lnTo>
                  <a:pt x="4918634" y="6858000"/>
                </a:lnTo>
                <a:lnTo>
                  <a:pt x="7814528"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a:extLst>
              <a:ext uri="{FF2B5EF4-FFF2-40B4-BE49-F238E27FC236}">
                <a16:creationId xmlns:a16="http://schemas.microsoft.com/office/drawing/2014/main" id="{9520432D-E4F3-8796-4337-EA1FC81F6186}"/>
              </a:ext>
            </a:extLst>
          </p:cNvPr>
          <p:cNvSpPr>
            <a:spLocks noGrp="1"/>
          </p:cNvSpPr>
          <p:nvPr>
            <p:ph type="body" sz="half" idx="2"/>
          </p:nvPr>
        </p:nvSpPr>
        <p:spPr>
          <a:xfrm>
            <a:off x="610680" y="578739"/>
            <a:ext cx="4371469" cy="5615588"/>
          </a:xfrm>
        </p:spPr>
        <p:txBody>
          <a:bodyPr vert="horz" lIns="91440" tIns="45720" rIns="91440" bIns="45720" rtlCol="0">
            <a:normAutofit fontScale="70000" lnSpcReduction="20000"/>
          </a:bodyPr>
          <a:lstStyle/>
          <a:p>
            <a:pPr algn="just"/>
            <a:r>
              <a:rPr lang="en-IN" sz="2000" b="1" i="0" dirty="0">
                <a:effectLst/>
                <a:latin typeface="Söhne"/>
              </a:rPr>
              <a:t>5. Model Selection</a:t>
            </a:r>
            <a:r>
              <a:rPr lang="en-IN" sz="2000" b="0" i="0" dirty="0">
                <a:effectLst/>
                <a:latin typeface="Söhne"/>
              </a:rPr>
              <a:t>:</a:t>
            </a:r>
          </a:p>
          <a:p>
            <a:pPr marL="285750" indent="-285750" algn="just">
              <a:buFont typeface="Arial" panose="020B0604020202020204" pitchFamily="34" charset="0"/>
              <a:buChar char="•"/>
            </a:pPr>
            <a:r>
              <a:rPr lang="en-IN" sz="2000" b="0" i="0" dirty="0">
                <a:effectLst/>
                <a:latin typeface="Söhne"/>
              </a:rPr>
              <a:t>Ensemble technique utilized to enhance accuracy of cardiovascular disorder classification from ECG images.</a:t>
            </a:r>
          </a:p>
          <a:p>
            <a:pPr marL="285750" indent="-285750" algn="just">
              <a:buFont typeface="Arial" panose="020B0604020202020204" pitchFamily="34" charset="0"/>
              <a:buChar char="•"/>
            </a:pPr>
            <a:r>
              <a:rPr lang="en-IN" sz="2000" b="0" i="0" dirty="0">
                <a:effectLst/>
                <a:latin typeface="Söhne"/>
              </a:rPr>
              <a:t>Models incorporated into the ensemble: SVM, KNN, RF, Bayes, Logistic Regression.</a:t>
            </a:r>
          </a:p>
          <a:p>
            <a:pPr algn="just"/>
            <a:r>
              <a:rPr lang="en-IN" sz="2000" b="1" i="0" dirty="0">
                <a:effectLst/>
                <a:latin typeface="Söhne"/>
              </a:rPr>
              <a:t>6. Ensemble Technique: Voting Classifier</a:t>
            </a:r>
            <a:r>
              <a:rPr lang="en-IN" sz="2000" b="0" i="0" dirty="0">
                <a:effectLst/>
                <a:latin typeface="Söhne"/>
              </a:rPr>
              <a:t>:</a:t>
            </a:r>
          </a:p>
          <a:p>
            <a:pPr marL="285750" indent="-285750" algn="just">
              <a:buFont typeface="Arial" panose="020B0604020202020204" pitchFamily="34" charset="0"/>
              <a:buChar char="•"/>
            </a:pPr>
            <a:r>
              <a:rPr lang="en-IN" sz="2000" dirty="0">
                <a:latin typeface="Söhne"/>
              </a:rPr>
              <a:t>V</a:t>
            </a:r>
            <a:r>
              <a:rPr lang="en-IN" sz="2000" b="0" i="0" dirty="0">
                <a:effectLst/>
                <a:latin typeface="Söhne"/>
              </a:rPr>
              <a:t>oting classifier combines predictions of individual models, considering probability of each class.</a:t>
            </a:r>
          </a:p>
          <a:p>
            <a:pPr marL="285750" indent="-285750" algn="just">
              <a:buFont typeface="Arial" panose="020B0604020202020204" pitchFamily="34" charset="0"/>
              <a:buChar char="•"/>
            </a:pPr>
            <a:r>
              <a:rPr lang="en-IN" sz="2000" b="0" i="0" dirty="0">
                <a:effectLst/>
                <a:latin typeface="Söhne"/>
              </a:rPr>
              <a:t>Ensemble method leverages strengths of multiple algorithms to mitigate weaknesses of individual models.</a:t>
            </a:r>
          </a:p>
          <a:p>
            <a:pPr marL="285750" indent="-285750" algn="just">
              <a:buFont typeface="Arial" panose="020B0604020202020204" pitchFamily="34" charset="0"/>
              <a:buChar char="•"/>
            </a:pPr>
            <a:r>
              <a:rPr lang="en-IN" sz="2000" b="0" i="0" dirty="0">
                <a:effectLst/>
                <a:latin typeface="Söhne"/>
              </a:rPr>
              <a:t>Demonstrated efficacy with 92.47% accuracy, showcasing precise identification of cardiovascular disorders.</a:t>
            </a:r>
            <a:endParaRPr lang="en-IN" sz="2000" dirty="0">
              <a:latin typeface="Söhne"/>
            </a:endParaRPr>
          </a:p>
          <a:p>
            <a:pPr algn="l"/>
            <a:r>
              <a:rPr lang="en-US" sz="2000" b="1" i="0" dirty="0">
                <a:effectLst/>
                <a:latin typeface="Söhne"/>
              </a:rPr>
              <a:t>7. Evaluation Process</a:t>
            </a:r>
            <a:r>
              <a:rPr lang="en-US" sz="2000" b="0" i="0" dirty="0">
                <a:effectLst/>
                <a:latin typeface="Söhne"/>
              </a:rPr>
              <a:t>:</a:t>
            </a:r>
          </a:p>
          <a:p>
            <a:pPr marL="342900" indent="-342900" algn="l">
              <a:buFont typeface="Arial" panose="020B0604020202020204" pitchFamily="34" charset="0"/>
              <a:buChar char="•"/>
            </a:pPr>
            <a:r>
              <a:rPr lang="en-US" sz="2000" b="0" i="0" dirty="0">
                <a:effectLst/>
                <a:latin typeface="Söhne"/>
              </a:rPr>
              <a:t>Used an extracted dataset containing disorder classifications.</a:t>
            </a:r>
          </a:p>
          <a:p>
            <a:pPr marL="285750" indent="-285750" algn="l">
              <a:buFont typeface="Arial" panose="020B0604020202020204" pitchFamily="34" charset="0"/>
              <a:buChar char="•"/>
            </a:pPr>
            <a:r>
              <a:rPr lang="en-US" sz="2000" b="0" i="0" dirty="0">
                <a:effectLst/>
                <a:latin typeface="Söhne"/>
              </a:rPr>
              <a:t>Tested model's ability to predict correct disorder classifications in ECG images.</a:t>
            </a:r>
          </a:p>
          <a:p>
            <a:pPr marL="285750" indent="-285750" algn="l">
              <a:buFont typeface="Arial" panose="020B0604020202020204" pitchFamily="34" charset="0"/>
              <a:buChar char="•"/>
            </a:pPr>
            <a:r>
              <a:rPr lang="en-US" sz="2000" b="0" i="0" dirty="0">
                <a:effectLst/>
                <a:latin typeface="Söhne"/>
              </a:rPr>
              <a:t>Evaluation involved comparing model's predictions with ground truth labels.</a:t>
            </a:r>
          </a:p>
          <a:p>
            <a:pPr marL="285750" indent="-285750" algn="l">
              <a:buFont typeface="Arial" panose="020B0604020202020204" pitchFamily="34" charset="0"/>
              <a:buChar char="•"/>
            </a:pPr>
            <a:r>
              <a:rPr lang="en-US" sz="2000" b="0" i="0" dirty="0">
                <a:effectLst/>
                <a:latin typeface="Söhne"/>
              </a:rPr>
              <a:t>Model's performance determined by prediction error; lower error indicates higher accuracy.</a:t>
            </a:r>
          </a:p>
          <a:p>
            <a:pPr marL="285750" indent="-285750" algn="l">
              <a:buFont typeface="Arial" panose="020B0604020202020204" pitchFamily="34" charset="0"/>
              <a:buChar char="•"/>
            </a:pPr>
            <a:r>
              <a:rPr lang="en-US" sz="2000" b="0" i="0" dirty="0">
                <a:effectLst/>
                <a:latin typeface="Söhne"/>
              </a:rPr>
              <a:t>Accuracy calculated as probability of correctly predicting disorder classification.</a:t>
            </a:r>
          </a:p>
          <a:p>
            <a:pPr lvl="1" algn="just"/>
            <a:endParaRPr lang="en-IN" sz="1600" b="0" i="0" dirty="0">
              <a:effectLst/>
              <a:latin typeface="Söhne"/>
            </a:endParaRPr>
          </a:p>
        </p:txBody>
      </p:sp>
      <p:sp>
        <p:nvSpPr>
          <p:cNvPr id="15" name="Freeform: Shape 14">
            <a:extLst>
              <a:ext uri="{FF2B5EF4-FFF2-40B4-BE49-F238E27FC236}">
                <a16:creationId xmlns:a16="http://schemas.microsoft.com/office/drawing/2014/main" id="{885504CF-B07B-45CD-B2B9-77F91DFDF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522" y="578738"/>
            <a:ext cx="6596369" cy="561558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6">
            <a:extLst>
              <a:ext uri="{FF2B5EF4-FFF2-40B4-BE49-F238E27FC236}">
                <a16:creationId xmlns:a16="http://schemas.microsoft.com/office/drawing/2014/main" id="{C6F0F1BD-D7E0-40DE-8DBF-8152D3191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5159" y="255475"/>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 diagram of a machine learning model&#10;&#10;Description automatically generated">
            <a:extLst>
              <a:ext uri="{FF2B5EF4-FFF2-40B4-BE49-F238E27FC236}">
                <a16:creationId xmlns:a16="http://schemas.microsoft.com/office/drawing/2014/main" id="{6358D654-075A-A867-D881-5046C39967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0721" y="846483"/>
            <a:ext cx="5997857" cy="5134498"/>
          </a:xfrm>
          <a:prstGeom prst="rect">
            <a:avLst/>
          </a:prstGeom>
        </p:spPr>
      </p:pic>
    </p:spTree>
    <p:extLst>
      <p:ext uri="{BB962C8B-B14F-4D97-AF65-F5344CB8AC3E}">
        <p14:creationId xmlns:p14="http://schemas.microsoft.com/office/powerpoint/2010/main" val="282325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3" name="Group 12">
            <a:extLst>
              <a:ext uri="{FF2B5EF4-FFF2-40B4-BE49-F238E27FC236}">
                <a16:creationId xmlns:a16="http://schemas.microsoft.com/office/drawing/2014/main" id="{B29018A0-5DE6-4CC9-AB25-675616AF7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24400" cy="6858000"/>
            <a:chOff x="7467600" y="0"/>
            <a:chExt cx="4724400" cy="6858000"/>
          </a:xfrm>
        </p:grpSpPr>
        <p:sp>
          <p:nvSpPr>
            <p:cNvPr id="14" name="Rectangle 13">
              <a:extLst>
                <a:ext uri="{FF2B5EF4-FFF2-40B4-BE49-F238E27FC236}">
                  <a16:creationId xmlns:a16="http://schemas.microsoft.com/office/drawing/2014/main" id="{BAD5C302-E4AF-4B3F-818D-17AEA68E7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D27820F-8F33-4F10-AFA0-72D2722D2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 name="Freeform: Shape 16">
            <a:extLst>
              <a:ext uri="{FF2B5EF4-FFF2-40B4-BE49-F238E27FC236}">
                <a16:creationId xmlns:a16="http://schemas.microsoft.com/office/drawing/2014/main" id="{8B88B599-C539-4F18-A32A-40207EC6E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24401" cy="6858000"/>
          </a:xfrm>
          <a:custGeom>
            <a:avLst/>
            <a:gdLst>
              <a:gd name="connsiteX0" fmla="*/ 369702 w 4724401"/>
              <a:gd name="connsiteY0" fmla="*/ 6712169 h 6858000"/>
              <a:gd name="connsiteX1" fmla="*/ 366575 w 4724401"/>
              <a:gd name="connsiteY1" fmla="*/ 6715556 h 6858000"/>
              <a:gd name="connsiteX2" fmla="*/ 371637 w 4724401"/>
              <a:gd name="connsiteY2" fmla="*/ 6713954 h 6858000"/>
              <a:gd name="connsiteX3" fmla="*/ 1019354 w 4724401"/>
              <a:gd name="connsiteY3" fmla="*/ 6315006 h 6858000"/>
              <a:gd name="connsiteX4" fmla="*/ 441046 w 4724401"/>
              <a:gd name="connsiteY4" fmla="*/ 6691153 h 6858000"/>
              <a:gd name="connsiteX5" fmla="*/ 1019354 w 4724401"/>
              <a:gd name="connsiteY5" fmla="*/ 6315006 h 6858000"/>
              <a:gd name="connsiteX6" fmla="*/ 991680 w 4724401"/>
              <a:gd name="connsiteY6" fmla="*/ 6298413 h 6858000"/>
              <a:gd name="connsiteX7" fmla="*/ 409060 w 4724401"/>
              <a:gd name="connsiteY7" fmla="*/ 6671470 h 6858000"/>
              <a:gd name="connsiteX8" fmla="*/ 991680 w 4724401"/>
              <a:gd name="connsiteY8" fmla="*/ 6298413 h 6858000"/>
              <a:gd name="connsiteX9" fmla="*/ 4724401 w 4724401"/>
              <a:gd name="connsiteY9" fmla="*/ 6289099 h 6858000"/>
              <a:gd name="connsiteX10" fmla="*/ 4724401 w 4724401"/>
              <a:gd name="connsiteY10" fmla="*/ 6407899 h 6858000"/>
              <a:gd name="connsiteX11" fmla="*/ 4689678 w 4724401"/>
              <a:gd name="connsiteY11" fmla="*/ 6440241 h 6858000"/>
              <a:gd name="connsiteX12" fmla="*/ 4477543 w 4724401"/>
              <a:gd name="connsiteY12" fmla="*/ 6674836 h 6858000"/>
              <a:gd name="connsiteX13" fmla="*/ 4329957 w 4724401"/>
              <a:gd name="connsiteY13" fmla="*/ 6858000 h 6858000"/>
              <a:gd name="connsiteX14" fmla="*/ 4218595 w 4724401"/>
              <a:gd name="connsiteY14" fmla="*/ 6858000 h 6858000"/>
              <a:gd name="connsiteX15" fmla="*/ 4368888 w 4724401"/>
              <a:gd name="connsiteY15" fmla="*/ 6668412 h 6858000"/>
              <a:gd name="connsiteX16" fmla="*/ 4563091 w 4724401"/>
              <a:gd name="connsiteY16" fmla="*/ 6442508 h 6858000"/>
              <a:gd name="connsiteX17" fmla="*/ 4660205 w 4724401"/>
              <a:gd name="connsiteY17" fmla="*/ 6345369 h 6858000"/>
              <a:gd name="connsiteX18" fmla="*/ 4724401 w 4724401"/>
              <a:gd name="connsiteY18" fmla="*/ 6198577 h 6858000"/>
              <a:gd name="connsiteX19" fmla="*/ 4724401 w 4724401"/>
              <a:gd name="connsiteY19" fmla="*/ 6238480 h 6858000"/>
              <a:gd name="connsiteX20" fmla="*/ 4689789 w 4724401"/>
              <a:gd name="connsiteY20" fmla="*/ 6268382 h 6858000"/>
              <a:gd name="connsiteX21" fmla="*/ 4418722 w 4724401"/>
              <a:gd name="connsiteY21" fmla="*/ 6570886 h 6858000"/>
              <a:gd name="connsiteX22" fmla="*/ 4214944 w 4724401"/>
              <a:gd name="connsiteY22" fmla="*/ 6858000 h 6858000"/>
              <a:gd name="connsiteX23" fmla="*/ 4177898 w 4724401"/>
              <a:gd name="connsiteY23" fmla="*/ 6858000 h 6858000"/>
              <a:gd name="connsiteX24" fmla="*/ 4391597 w 4724401"/>
              <a:gd name="connsiteY24" fmla="*/ 6556370 h 6858000"/>
              <a:gd name="connsiteX25" fmla="*/ 4668889 w 4724401"/>
              <a:gd name="connsiteY25" fmla="*/ 6246399 h 6858000"/>
              <a:gd name="connsiteX26" fmla="*/ 4724401 w 4724401"/>
              <a:gd name="connsiteY26" fmla="*/ 5924240 h 6858000"/>
              <a:gd name="connsiteX27" fmla="*/ 4724401 w 4724401"/>
              <a:gd name="connsiteY27" fmla="*/ 6044002 h 6858000"/>
              <a:gd name="connsiteX28" fmla="*/ 4695216 w 4724401"/>
              <a:gd name="connsiteY28" fmla="*/ 6071545 h 6858000"/>
              <a:gd name="connsiteX29" fmla="*/ 4317146 w 4724401"/>
              <a:gd name="connsiteY29" fmla="*/ 6587716 h 6858000"/>
              <a:gd name="connsiteX30" fmla="*/ 4171627 w 4724401"/>
              <a:gd name="connsiteY30" fmla="*/ 6858000 h 6858000"/>
              <a:gd name="connsiteX31" fmla="*/ 4081585 w 4724401"/>
              <a:gd name="connsiteY31" fmla="*/ 6858000 h 6858000"/>
              <a:gd name="connsiteX32" fmla="*/ 4238603 w 4724401"/>
              <a:gd name="connsiteY32" fmla="*/ 6559341 h 6858000"/>
              <a:gd name="connsiteX33" fmla="*/ 4620848 w 4724401"/>
              <a:gd name="connsiteY33" fmla="*/ 6021419 h 6858000"/>
              <a:gd name="connsiteX34" fmla="*/ 103333 w 4724401"/>
              <a:gd name="connsiteY34" fmla="*/ 5699602 h 6858000"/>
              <a:gd name="connsiteX35" fmla="*/ 233938 w 4724401"/>
              <a:gd name="connsiteY35" fmla="*/ 5809416 h 6858000"/>
              <a:gd name="connsiteX36" fmla="*/ 883580 w 4724401"/>
              <a:gd name="connsiteY36" fmla="*/ 6180710 h 6858000"/>
              <a:gd name="connsiteX37" fmla="*/ 487337 w 4724401"/>
              <a:gd name="connsiteY37" fmla="*/ 5950182 h 6858000"/>
              <a:gd name="connsiteX38" fmla="*/ 354051 w 4724401"/>
              <a:gd name="connsiteY38" fmla="*/ 5854912 h 6858000"/>
              <a:gd name="connsiteX39" fmla="*/ 195436 w 4724401"/>
              <a:gd name="connsiteY39" fmla="*/ 5755068 h 6858000"/>
              <a:gd name="connsiteX40" fmla="*/ 51253 w 4724401"/>
              <a:gd name="connsiteY40" fmla="*/ 5631825 h 6858000"/>
              <a:gd name="connsiteX41" fmla="*/ 211622 w 4724401"/>
              <a:gd name="connsiteY41" fmla="*/ 5728803 h 6858000"/>
              <a:gd name="connsiteX42" fmla="*/ 371652 w 4724401"/>
              <a:gd name="connsiteY42" fmla="*/ 5829062 h 6858000"/>
              <a:gd name="connsiteX43" fmla="*/ 505903 w 4724401"/>
              <a:gd name="connsiteY43" fmla="*/ 5925221 h 6858000"/>
              <a:gd name="connsiteX44" fmla="*/ 899240 w 4724401"/>
              <a:gd name="connsiteY44" fmla="*/ 6153068 h 6858000"/>
              <a:gd name="connsiteX45" fmla="*/ 988114 w 4724401"/>
              <a:gd name="connsiteY45" fmla="*/ 6174204 h 6858000"/>
              <a:gd name="connsiteX46" fmla="*/ 845971 w 4724401"/>
              <a:gd name="connsiteY46" fmla="*/ 6067177 h 6858000"/>
              <a:gd name="connsiteX47" fmla="*/ 448057 w 4724401"/>
              <a:gd name="connsiteY47" fmla="*/ 5841376 h 6858000"/>
              <a:gd name="connsiteX48" fmla="*/ 51253 w 4724401"/>
              <a:gd name="connsiteY48" fmla="*/ 5631825 h 6858000"/>
              <a:gd name="connsiteX49" fmla="*/ 2606687 w 4724401"/>
              <a:gd name="connsiteY49" fmla="*/ 5630718 h 6858000"/>
              <a:gd name="connsiteX50" fmla="*/ 2645658 w 4724401"/>
              <a:gd name="connsiteY50" fmla="*/ 6640259 h 6858000"/>
              <a:gd name="connsiteX51" fmla="*/ 2606687 w 4724401"/>
              <a:gd name="connsiteY51" fmla="*/ 5630718 h 6858000"/>
              <a:gd name="connsiteX52" fmla="*/ 3642057 w 4724401"/>
              <a:gd name="connsiteY52" fmla="*/ 5573487 h 6858000"/>
              <a:gd name="connsiteX53" fmla="*/ 3632981 w 4724401"/>
              <a:gd name="connsiteY53" fmla="*/ 5579437 h 6858000"/>
              <a:gd name="connsiteX54" fmla="*/ 3382436 w 4724401"/>
              <a:gd name="connsiteY54" fmla="*/ 5952726 h 6858000"/>
              <a:gd name="connsiteX55" fmla="*/ 3191929 w 4724401"/>
              <a:gd name="connsiteY55" fmla="*/ 6662669 h 6858000"/>
              <a:gd name="connsiteX56" fmla="*/ 3369898 w 4724401"/>
              <a:gd name="connsiteY56" fmla="*/ 6081771 h 6858000"/>
              <a:gd name="connsiteX57" fmla="*/ 3642057 w 4724401"/>
              <a:gd name="connsiteY57" fmla="*/ 5573487 h 6858000"/>
              <a:gd name="connsiteX58" fmla="*/ 2650666 w 4724401"/>
              <a:gd name="connsiteY58" fmla="*/ 5530686 h 6858000"/>
              <a:gd name="connsiteX59" fmla="*/ 2650249 w 4724401"/>
              <a:gd name="connsiteY59" fmla="*/ 5532101 h 6858000"/>
              <a:gd name="connsiteX60" fmla="*/ 2663808 w 4724401"/>
              <a:gd name="connsiteY60" fmla="*/ 6535215 h 6858000"/>
              <a:gd name="connsiteX61" fmla="*/ 2665418 w 4724401"/>
              <a:gd name="connsiteY61" fmla="*/ 6132756 h 6858000"/>
              <a:gd name="connsiteX62" fmla="*/ 2650666 w 4724401"/>
              <a:gd name="connsiteY62" fmla="*/ 5530686 h 6858000"/>
              <a:gd name="connsiteX63" fmla="*/ 2680277 w 4724401"/>
              <a:gd name="connsiteY63" fmla="*/ 5479204 h 6858000"/>
              <a:gd name="connsiteX64" fmla="*/ 2678972 w 4724401"/>
              <a:gd name="connsiteY64" fmla="*/ 5481582 h 6858000"/>
              <a:gd name="connsiteX65" fmla="*/ 2696666 w 4724401"/>
              <a:gd name="connsiteY65" fmla="*/ 6133836 h 6858000"/>
              <a:gd name="connsiteX66" fmla="*/ 2695769 w 4724401"/>
              <a:gd name="connsiteY66" fmla="*/ 6390955 h 6858000"/>
              <a:gd name="connsiteX67" fmla="*/ 2739893 w 4724401"/>
              <a:gd name="connsiteY67" fmla="*/ 6108357 h 6858000"/>
              <a:gd name="connsiteX68" fmla="*/ 2680277 w 4724401"/>
              <a:gd name="connsiteY68" fmla="*/ 5479204 h 6858000"/>
              <a:gd name="connsiteX69" fmla="*/ 1132195 w 4724401"/>
              <a:gd name="connsiteY69" fmla="*/ 5467980 h 6858000"/>
              <a:gd name="connsiteX70" fmla="*/ 1679056 w 4724401"/>
              <a:gd name="connsiteY70" fmla="*/ 5516907 h 6858000"/>
              <a:gd name="connsiteX71" fmla="*/ 2128648 w 4724401"/>
              <a:gd name="connsiteY71" fmla="*/ 5474249 h 6858000"/>
              <a:gd name="connsiteX72" fmla="*/ 1825619 w 4724401"/>
              <a:gd name="connsiteY72" fmla="*/ 5478447 h 6858000"/>
              <a:gd name="connsiteX73" fmla="*/ 1737798 w 4724401"/>
              <a:gd name="connsiteY73" fmla="*/ 5483353 h 6858000"/>
              <a:gd name="connsiteX74" fmla="*/ 1132195 w 4724401"/>
              <a:gd name="connsiteY74" fmla="*/ 5467980 h 6858000"/>
              <a:gd name="connsiteX75" fmla="*/ 1456157 w 4724401"/>
              <a:gd name="connsiteY75" fmla="*/ 5371404 h 6858000"/>
              <a:gd name="connsiteX76" fmla="*/ 1244432 w 4724401"/>
              <a:gd name="connsiteY76" fmla="*/ 5385601 h 6858000"/>
              <a:gd name="connsiteX77" fmla="*/ 973990 w 4724401"/>
              <a:gd name="connsiteY77" fmla="*/ 5424940 h 6858000"/>
              <a:gd name="connsiteX78" fmla="*/ 1103809 w 4724401"/>
              <a:gd name="connsiteY78" fmla="*/ 5433720 h 6858000"/>
              <a:gd name="connsiteX79" fmla="*/ 1123454 w 4724401"/>
              <a:gd name="connsiteY79" fmla="*/ 5435727 h 6858000"/>
              <a:gd name="connsiteX80" fmla="*/ 1737017 w 4724401"/>
              <a:gd name="connsiteY80" fmla="*/ 5452183 h 6858000"/>
              <a:gd name="connsiteX81" fmla="*/ 1824397 w 4724401"/>
              <a:gd name="connsiteY81" fmla="*/ 5447757 h 6858000"/>
              <a:gd name="connsiteX82" fmla="*/ 2070059 w 4724401"/>
              <a:gd name="connsiteY82" fmla="*/ 5441660 h 6858000"/>
              <a:gd name="connsiteX83" fmla="*/ 1456157 w 4724401"/>
              <a:gd name="connsiteY83" fmla="*/ 5371404 h 6858000"/>
              <a:gd name="connsiteX84" fmla="*/ 4724401 w 4724401"/>
              <a:gd name="connsiteY84" fmla="*/ 5202141 h 6858000"/>
              <a:gd name="connsiteX85" fmla="*/ 4724401 w 4724401"/>
              <a:gd name="connsiteY85" fmla="*/ 5319690 h 6858000"/>
              <a:gd name="connsiteX86" fmla="*/ 4690088 w 4724401"/>
              <a:gd name="connsiteY86" fmla="*/ 5349711 h 6858000"/>
              <a:gd name="connsiteX87" fmla="*/ 4463413 w 4724401"/>
              <a:gd name="connsiteY87" fmla="*/ 5615162 h 6858000"/>
              <a:gd name="connsiteX88" fmla="*/ 4358134 w 4724401"/>
              <a:gd name="connsiteY88" fmla="*/ 5742791 h 6858000"/>
              <a:gd name="connsiteX89" fmla="*/ 4376219 w 4724401"/>
              <a:gd name="connsiteY89" fmla="*/ 5729027 h 6858000"/>
              <a:gd name="connsiteX90" fmla="*/ 4582340 w 4724401"/>
              <a:gd name="connsiteY90" fmla="*/ 5561037 h 6858000"/>
              <a:gd name="connsiteX91" fmla="*/ 4694684 w 4724401"/>
              <a:gd name="connsiteY91" fmla="*/ 5447098 h 6858000"/>
              <a:gd name="connsiteX92" fmla="*/ 4724401 w 4724401"/>
              <a:gd name="connsiteY92" fmla="*/ 5415874 h 6858000"/>
              <a:gd name="connsiteX93" fmla="*/ 4724401 w 4724401"/>
              <a:gd name="connsiteY93" fmla="*/ 5461678 h 6858000"/>
              <a:gd name="connsiteX94" fmla="*/ 4718341 w 4724401"/>
              <a:gd name="connsiteY94" fmla="*/ 5468043 h 6858000"/>
              <a:gd name="connsiteX95" fmla="*/ 4604655 w 4724401"/>
              <a:gd name="connsiteY95" fmla="*/ 5583434 h 6858000"/>
              <a:gd name="connsiteX96" fmla="*/ 4565074 w 4724401"/>
              <a:gd name="connsiteY96" fmla="*/ 5618550 h 6858000"/>
              <a:gd name="connsiteX97" fmla="*/ 4682209 w 4724401"/>
              <a:gd name="connsiteY97" fmla="*/ 5532923 h 6858000"/>
              <a:gd name="connsiteX98" fmla="*/ 4724401 w 4724401"/>
              <a:gd name="connsiteY98" fmla="*/ 5499248 h 6858000"/>
              <a:gd name="connsiteX99" fmla="*/ 4724401 w 4724401"/>
              <a:gd name="connsiteY99" fmla="*/ 5608295 h 6858000"/>
              <a:gd name="connsiteX100" fmla="*/ 4713577 w 4724401"/>
              <a:gd name="connsiteY100" fmla="*/ 5616803 h 6858000"/>
              <a:gd name="connsiteX101" fmla="*/ 3989559 w 4724401"/>
              <a:gd name="connsiteY101" fmla="*/ 6145945 h 6858000"/>
              <a:gd name="connsiteX102" fmla="*/ 3939824 w 4724401"/>
              <a:gd name="connsiteY102" fmla="*/ 6066900 h 6858000"/>
              <a:gd name="connsiteX103" fmla="*/ 4584537 w 4724401"/>
              <a:gd name="connsiteY103" fmla="*/ 5324826 h 6858000"/>
              <a:gd name="connsiteX104" fmla="*/ 4682005 w 4724401"/>
              <a:gd name="connsiteY104" fmla="*/ 5231398 h 6858000"/>
              <a:gd name="connsiteX105" fmla="*/ 1903353 w 4724401"/>
              <a:gd name="connsiteY105" fmla="*/ 5044827 h 6858000"/>
              <a:gd name="connsiteX106" fmla="*/ 1936931 w 4724401"/>
              <a:gd name="connsiteY106" fmla="*/ 5093954 h 6858000"/>
              <a:gd name="connsiteX107" fmla="*/ 2195868 w 4724401"/>
              <a:gd name="connsiteY107" fmla="*/ 5396574 h 6858000"/>
              <a:gd name="connsiteX108" fmla="*/ 2088852 w 4724401"/>
              <a:gd name="connsiteY108" fmla="*/ 5166123 h 6858000"/>
              <a:gd name="connsiteX109" fmla="*/ 1958241 w 4724401"/>
              <a:gd name="connsiteY109" fmla="*/ 5067955 h 6858000"/>
              <a:gd name="connsiteX110" fmla="*/ 1903353 w 4724401"/>
              <a:gd name="connsiteY110" fmla="*/ 5044827 h 6858000"/>
              <a:gd name="connsiteX111" fmla="*/ 1979378 w 4724401"/>
              <a:gd name="connsiteY111" fmla="*/ 4769504 h 6858000"/>
              <a:gd name="connsiteX112" fmla="*/ 2882120 w 4724401"/>
              <a:gd name="connsiteY112" fmla="*/ 5064547 h 6858000"/>
              <a:gd name="connsiteX113" fmla="*/ 2793103 w 4724401"/>
              <a:gd name="connsiteY113" fmla="*/ 5039699 h 6858000"/>
              <a:gd name="connsiteX114" fmla="*/ 2770041 w 4724401"/>
              <a:gd name="connsiteY114" fmla="*/ 5033634 h 6858000"/>
              <a:gd name="connsiteX115" fmla="*/ 1979378 w 4724401"/>
              <a:gd name="connsiteY115" fmla="*/ 4769504 h 6858000"/>
              <a:gd name="connsiteX116" fmla="*/ 1927410 w 4724401"/>
              <a:gd name="connsiteY116" fmla="*/ 4716164 h 6858000"/>
              <a:gd name="connsiteX117" fmla="*/ 1959587 w 4724401"/>
              <a:gd name="connsiteY117" fmla="*/ 4728849 h 6858000"/>
              <a:gd name="connsiteX118" fmla="*/ 2777707 w 4724401"/>
              <a:gd name="connsiteY118" fmla="*/ 5003991 h 6858000"/>
              <a:gd name="connsiteX119" fmla="*/ 2800768 w 4724401"/>
              <a:gd name="connsiteY119" fmla="*/ 5010056 h 6858000"/>
              <a:gd name="connsiteX120" fmla="*/ 2879408 w 4724401"/>
              <a:gd name="connsiteY120" fmla="*/ 5031590 h 6858000"/>
              <a:gd name="connsiteX121" fmla="*/ 2862295 w 4724401"/>
              <a:gd name="connsiteY121" fmla="*/ 5022958 h 6858000"/>
              <a:gd name="connsiteX122" fmla="*/ 2813343 w 4724401"/>
              <a:gd name="connsiteY122" fmla="*/ 4998369 h 6858000"/>
              <a:gd name="connsiteX123" fmla="*/ 2646245 w 4724401"/>
              <a:gd name="connsiteY123" fmla="*/ 4930999 h 6858000"/>
              <a:gd name="connsiteX124" fmla="*/ 1999243 w 4724401"/>
              <a:gd name="connsiteY124" fmla="*/ 4730524 h 6858000"/>
              <a:gd name="connsiteX125" fmla="*/ 1979527 w 4724401"/>
              <a:gd name="connsiteY125" fmla="*/ 4726651 h 6858000"/>
              <a:gd name="connsiteX126" fmla="*/ 1997014 w 4724401"/>
              <a:gd name="connsiteY126" fmla="*/ 4698007 h 6858000"/>
              <a:gd name="connsiteX127" fmla="*/ 2005458 w 4724401"/>
              <a:gd name="connsiteY127" fmla="*/ 4699540 h 6858000"/>
              <a:gd name="connsiteX128" fmla="*/ 2657186 w 4724401"/>
              <a:gd name="connsiteY128" fmla="*/ 4901687 h 6858000"/>
              <a:gd name="connsiteX129" fmla="*/ 2826662 w 4724401"/>
              <a:gd name="connsiteY129" fmla="*/ 4970362 h 6858000"/>
              <a:gd name="connsiteX130" fmla="*/ 2876100 w 4724401"/>
              <a:gd name="connsiteY130" fmla="*/ 4995397 h 6858000"/>
              <a:gd name="connsiteX131" fmla="*/ 3042600 w 4724401"/>
              <a:gd name="connsiteY131" fmla="*/ 5059532 h 6858000"/>
              <a:gd name="connsiteX132" fmla="*/ 1997014 w 4724401"/>
              <a:gd name="connsiteY132" fmla="*/ 4698007 h 6858000"/>
              <a:gd name="connsiteX133" fmla="*/ 2305292 w 4724401"/>
              <a:gd name="connsiteY133" fmla="*/ 4219492 h 6858000"/>
              <a:gd name="connsiteX134" fmla="*/ 3360922 w 4724401"/>
              <a:gd name="connsiteY134" fmla="*/ 4529373 h 6858000"/>
              <a:gd name="connsiteX135" fmla="*/ 3492420 w 4724401"/>
              <a:gd name="connsiteY135" fmla="*/ 4510145 h 6858000"/>
              <a:gd name="connsiteX136" fmla="*/ 3364086 w 4724401"/>
              <a:gd name="connsiteY136" fmla="*/ 4480340 h 6858000"/>
              <a:gd name="connsiteX137" fmla="*/ 3225818 w 4724401"/>
              <a:gd name="connsiteY137" fmla="*/ 4411822 h 6858000"/>
              <a:gd name="connsiteX138" fmla="*/ 3129696 w 4724401"/>
              <a:gd name="connsiteY138" fmla="*/ 4360704 h 6858000"/>
              <a:gd name="connsiteX139" fmla="*/ 2814545 w 4724401"/>
              <a:gd name="connsiteY139" fmla="*/ 4282955 h 6858000"/>
              <a:gd name="connsiteX140" fmla="*/ 2305292 w 4724401"/>
              <a:gd name="connsiteY140" fmla="*/ 4219492 h 6858000"/>
              <a:gd name="connsiteX141" fmla="*/ 2626982 w 4724401"/>
              <a:gd name="connsiteY141" fmla="*/ 4206450 h 6858000"/>
              <a:gd name="connsiteX142" fmla="*/ 2490617 w 4724401"/>
              <a:gd name="connsiteY142" fmla="*/ 4206951 h 6858000"/>
              <a:gd name="connsiteX143" fmla="*/ 2819869 w 4724401"/>
              <a:gd name="connsiteY143" fmla="*/ 4252936 h 6858000"/>
              <a:gd name="connsiteX144" fmla="*/ 3143018 w 4724401"/>
              <a:gd name="connsiteY144" fmla="*/ 4332698 h 6858000"/>
              <a:gd name="connsiteX145" fmla="*/ 3241520 w 4724401"/>
              <a:gd name="connsiteY145" fmla="*/ 4385112 h 6858000"/>
              <a:gd name="connsiteX146" fmla="*/ 3374575 w 4724401"/>
              <a:gd name="connsiteY146" fmla="*/ 4451517 h 6858000"/>
              <a:gd name="connsiteX147" fmla="*/ 3505221 w 4724401"/>
              <a:gd name="connsiteY147" fmla="*/ 4480757 h 6858000"/>
              <a:gd name="connsiteX148" fmla="*/ 2626982 w 4724401"/>
              <a:gd name="connsiteY148" fmla="*/ 4206450 h 6858000"/>
              <a:gd name="connsiteX149" fmla="*/ 1310106 w 4724401"/>
              <a:gd name="connsiteY149" fmla="*/ 3943217 h 6858000"/>
              <a:gd name="connsiteX150" fmla="*/ 854994 w 4724401"/>
              <a:gd name="connsiteY150" fmla="*/ 4399136 h 6858000"/>
              <a:gd name="connsiteX151" fmla="*/ 742462 w 4724401"/>
              <a:gd name="connsiteY151" fmla="*/ 4594648 h 6858000"/>
              <a:gd name="connsiteX152" fmla="*/ 820602 w 4724401"/>
              <a:gd name="connsiteY152" fmla="*/ 4485915 h 6858000"/>
              <a:gd name="connsiteX153" fmla="*/ 878295 w 4724401"/>
              <a:gd name="connsiteY153" fmla="*/ 4403594 h 6858000"/>
              <a:gd name="connsiteX154" fmla="*/ 1240607 w 4724401"/>
              <a:gd name="connsiteY154" fmla="*/ 4010401 h 6858000"/>
              <a:gd name="connsiteX155" fmla="*/ 1423113 w 4724401"/>
              <a:gd name="connsiteY155" fmla="*/ 3874565 h 6858000"/>
              <a:gd name="connsiteX156" fmla="*/ 1260565 w 4724401"/>
              <a:gd name="connsiteY156" fmla="*/ 4031982 h 6858000"/>
              <a:gd name="connsiteX157" fmla="*/ 901900 w 4724401"/>
              <a:gd name="connsiteY157" fmla="*/ 4421236 h 6858000"/>
              <a:gd name="connsiteX158" fmla="*/ 845044 w 4724401"/>
              <a:gd name="connsiteY158" fmla="*/ 4502436 h 6858000"/>
              <a:gd name="connsiteX159" fmla="*/ 685926 w 4724401"/>
              <a:gd name="connsiteY159" fmla="*/ 4703069 h 6858000"/>
              <a:gd name="connsiteX160" fmla="*/ 684248 w 4724401"/>
              <a:gd name="connsiteY160" fmla="*/ 4706721 h 6858000"/>
              <a:gd name="connsiteX161" fmla="*/ 1423113 w 4724401"/>
              <a:gd name="connsiteY161" fmla="*/ 3874565 h 6858000"/>
              <a:gd name="connsiteX162" fmla="*/ 3316479 w 4724401"/>
              <a:gd name="connsiteY162" fmla="*/ 3872136 h 6858000"/>
              <a:gd name="connsiteX163" fmla="*/ 3546806 w 4724401"/>
              <a:gd name="connsiteY163" fmla="*/ 4356139 h 6858000"/>
              <a:gd name="connsiteX164" fmla="*/ 3364433 w 4724401"/>
              <a:gd name="connsiteY164" fmla="*/ 3953121 h 6858000"/>
              <a:gd name="connsiteX165" fmla="*/ 3291335 w 4724401"/>
              <a:gd name="connsiteY165" fmla="*/ 3767420 h 6858000"/>
              <a:gd name="connsiteX166" fmla="*/ 3390805 w 4724401"/>
              <a:gd name="connsiteY166" fmla="*/ 3937163 h 6858000"/>
              <a:gd name="connsiteX167" fmla="*/ 3579062 w 4724401"/>
              <a:gd name="connsiteY167" fmla="*/ 4359040 h 6858000"/>
              <a:gd name="connsiteX168" fmla="*/ 3467355 w 4724401"/>
              <a:gd name="connsiteY168" fmla="*/ 3988130 h 6858000"/>
              <a:gd name="connsiteX169" fmla="*/ 3310753 w 4724401"/>
              <a:gd name="connsiteY169" fmla="*/ 3787140 h 6858000"/>
              <a:gd name="connsiteX170" fmla="*/ 3291335 w 4724401"/>
              <a:gd name="connsiteY170" fmla="*/ 3767420 h 6858000"/>
              <a:gd name="connsiteX171" fmla="*/ 1635889 w 4724401"/>
              <a:gd name="connsiteY171" fmla="*/ 3709494 h 6858000"/>
              <a:gd name="connsiteX172" fmla="*/ 1634800 w 4724401"/>
              <a:gd name="connsiteY172" fmla="*/ 3731111 h 6858000"/>
              <a:gd name="connsiteX173" fmla="*/ 1635889 w 4724401"/>
              <a:gd name="connsiteY173" fmla="*/ 3709494 h 6858000"/>
              <a:gd name="connsiteX174" fmla="*/ 1510397 w 4724401"/>
              <a:gd name="connsiteY174" fmla="*/ 3684705 h 6858000"/>
              <a:gd name="connsiteX175" fmla="*/ 1146550 w 4724401"/>
              <a:gd name="connsiteY175" fmla="*/ 3802012 h 6858000"/>
              <a:gd name="connsiteX176" fmla="*/ 698834 w 4724401"/>
              <a:gd name="connsiteY176" fmla="*/ 3952272 h 6858000"/>
              <a:gd name="connsiteX177" fmla="*/ 34256 w 4724401"/>
              <a:gd name="connsiteY177" fmla="*/ 4347603 h 6858000"/>
              <a:gd name="connsiteX178" fmla="*/ 527241 w 4724401"/>
              <a:gd name="connsiteY178" fmla="*/ 4065078 h 6858000"/>
              <a:gd name="connsiteX179" fmla="*/ 1510397 w 4724401"/>
              <a:gd name="connsiteY179" fmla="*/ 3684705 h 6858000"/>
              <a:gd name="connsiteX180" fmla="*/ 1313114 w 4724401"/>
              <a:gd name="connsiteY180" fmla="*/ 3655216 h 6858000"/>
              <a:gd name="connsiteX181" fmla="*/ 1109304 w 4724401"/>
              <a:gd name="connsiteY181" fmla="*/ 3669030 h 6858000"/>
              <a:gd name="connsiteX182" fmla="*/ 8129 w 4724401"/>
              <a:gd name="connsiteY182" fmla="*/ 4330519 h 6858000"/>
              <a:gd name="connsiteX183" fmla="*/ 687572 w 4724401"/>
              <a:gd name="connsiteY183" fmla="*/ 3925629 h 6858000"/>
              <a:gd name="connsiteX184" fmla="*/ 1138365 w 4724401"/>
              <a:gd name="connsiteY184" fmla="*/ 3774515 h 6858000"/>
              <a:gd name="connsiteX185" fmla="*/ 1505579 w 4724401"/>
              <a:gd name="connsiteY185" fmla="*/ 3655526 h 6858000"/>
              <a:gd name="connsiteX186" fmla="*/ 1313114 w 4724401"/>
              <a:gd name="connsiteY186" fmla="*/ 3655216 h 6858000"/>
              <a:gd name="connsiteX187" fmla="*/ 3655073 w 4724401"/>
              <a:gd name="connsiteY187" fmla="*/ 3650884 h 6858000"/>
              <a:gd name="connsiteX188" fmla="*/ 3989938 w 4724401"/>
              <a:gd name="connsiteY188" fmla="*/ 3991685 h 6858000"/>
              <a:gd name="connsiteX189" fmla="*/ 4393907 w 4724401"/>
              <a:gd name="connsiteY189" fmla="*/ 4261258 h 6858000"/>
              <a:gd name="connsiteX190" fmla="*/ 4648051 w 4724401"/>
              <a:gd name="connsiteY190" fmla="*/ 4374051 h 6858000"/>
              <a:gd name="connsiteX191" fmla="*/ 4383389 w 4724401"/>
              <a:gd name="connsiteY191" fmla="*/ 4184369 h 6858000"/>
              <a:gd name="connsiteX192" fmla="*/ 4165508 w 4724401"/>
              <a:gd name="connsiteY192" fmla="*/ 4035196 h 6858000"/>
              <a:gd name="connsiteX193" fmla="*/ 4068162 w 4724401"/>
              <a:gd name="connsiteY193" fmla="*/ 3953394 h 6858000"/>
              <a:gd name="connsiteX194" fmla="*/ 3981416 w 4724401"/>
              <a:gd name="connsiteY194" fmla="*/ 3880482 h 6858000"/>
              <a:gd name="connsiteX195" fmla="*/ 3800147 w 4724401"/>
              <a:gd name="connsiteY195" fmla="*/ 3749872 h 6858000"/>
              <a:gd name="connsiteX196" fmla="*/ 3670252 w 4724401"/>
              <a:gd name="connsiteY196" fmla="*/ 3622798 h 6858000"/>
              <a:gd name="connsiteX197" fmla="*/ 3817258 w 4724401"/>
              <a:gd name="connsiteY197" fmla="*/ 3723577 h 6858000"/>
              <a:gd name="connsiteX198" fmla="*/ 4000461 w 4724401"/>
              <a:gd name="connsiteY198" fmla="*/ 3855966 h 6858000"/>
              <a:gd name="connsiteX199" fmla="*/ 4088180 w 4724401"/>
              <a:gd name="connsiteY199" fmla="*/ 3929774 h 6858000"/>
              <a:gd name="connsiteX200" fmla="*/ 4184555 w 4724401"/>
              <a:gd name="connsiteY200" fmla="*/ 4010683 h 6858000"/>
              <a:gd name="connsiteX201" fmla="*/ 4399563 w 4724401"/>
              <a:gd name="connsiteY201" fmla="*/ 4158106 h 6858000"/>
              <a:gd name="connsiteX202" fmla="*/ 4684469 w 4724401"/>
              <a:gd name="connsiteY202" fmla="*/ 4364680 h 6858000"/>
              <a:gd name="connsiteX203" fmla="*/ 4690271 w 4724401"/>
              <a:gd name="connsiteY203" fmla="*/ 4370034 h 6858000"/>
              <a:gd name="connsiteX204" fmla="*/ 4136093 w 4724401"/>
              <a:gd name="connsiteY204" fmla="*/ 3858466 h 6858000"/>
              <a:gd name="connsiteX205" fmla="*/ 3670252 w 4724401"/>
              <a:gd name="connsiteY205" fmla="*/ 3622798 h 6858000"/>
              <a:gd name="connsiteX206" fmla="*/ 3174829 w 4724401"/>
              <a:gd name="connsiteY206" fmla="*/ 3620110 h 6858000"/>
              <a:gd name="connsiteX207" fmla="*/ 3189263 w 4724401"/>
              <a:gd name="connsiteY207" fmla="*/ 3625726 h 6858000"/>
              <a:gd name="connsiteX208" fmla="*/ 3560912 w 4724401"/>
              <a:gd name="connsiteY208" fmla="*/ 4079863 h 6858000"/>
              <a:gd name="connsiteX209" fmla="*/ 3626636 w 4724401"/>
              <a:gd name="connsiteY209" fmla="*/ 4512230 h 6858000"/>
              <a:gd name="connsiteX210" fmla="*/ 3653088 w 4724401"/>
              <a:gd name="connsiteY210" fmla="*/ 4521417 h 6858000"/>
              <a:gd name="connsiteX211" fmla="*/ 3988128 w 4724401"/>
              <a:gd name="connsiteY211" fmla="*/ 4817267 h 6858000"/>
              <a:gd name="connsiteX212" fmla="*/ 4618309 w 4724401"/>
              <a:gd name="connsiteY212" fmla="*/ 4699202 h 6858000"/>
              <a:gd name="connsiteX213" fmla="*/ 4724401 w 4724401"/>
              <a:gd name="connsiteY213" fmla="*/ 4687606 h 6858000"/>
              <a:gd name="connsiteX214" fmla="*/ 4724401 w 4724401"/>
              <a:gd name="connsiteY214" fmla="*/ 4773345 h 6858000"/>
              <a:gd name="connsiteX215" fmla="*/ 4671155 w 4724401"/>
              <a:gd name="connsiteY215" fmla="*/ 4778608 h 6858000"/>
              <a:gd name="connsiteX216" fmla="*/ 4086300 w 4724401"/>
              <a:gd name="connsiteY216" fmla="*/ 4884599 h 6858000"/>
              <a:gd name="connsiteX217" fmla="*/ 4085485 w 4724401"/>
              <a:gd name="connsiteY217" fmla="*/ 4899070 h 6858000"/>
              <a:gd name="connsiteX218" fmla="*/ 3871915 w 4724401"/>
              <a:gd name="connsiteY218" fmla="*/ 5253645 h 6858000"/>
              <a:gd name="connsiteX219" fmla="*/ 3799374 w 4724401"/>
              <a:gd name="connsiteY219" fmla="*/ 5466127 h 6858000"/>
              <a:gd name="connsiteX220" fmla="*/ 3498850 w 4724401"/>
              <a:gd name="connsiteY220" fmla="*/ 6661888 h 6858000"/>
              <a:gd name="connsiteX221" fmla="*/ 3399216 w 4724401"/>
              <a:gd name="connsiteY221" fmla="*/ 6858000 h 6858000"/>
              <a:gd name="connsiteX222" fmla="*/ 3303688 w 4724401"/>
              <a:gd name="connsiteY222" fmla="*/ 6858000 h 6858000"/>
              <a:gd name="connsiteX223" fmla="*/ 3391774 w 4724401"/>
              <a:gd name="connsiteY223" fmla="*/ 6697181 h 6858000"/>
              <a:gd name="connsiteX224" fmla="*/ 3735540 w 4724401"/>
              <a:gd name="connsiteY224" fmla="*/ 5546923 h 6858000"/>
              <a:gd name="connsiteX225" fmla="*/ 3729438 w 4724401"/>
              <a:gd name="connsiteY225" fmla="*/ 5569058 h 6858000"/>
              <a:gd name="connsiteX226" fmla="*/ 3707782 w 4724401"/>
              <a:gd name="connsiteY226" fmla="*/ 5644908 h 6858000"/>
              <a:gd name="connsiteX227" fmla="*/ 3583827 w 4724401"/>
              <a:gd name="connsiteY227" fmla="*/ 6039215 h 6858000"/>
              <a:gd name="connsiteX228" fmla="*/ 3547861 w 4724401"/>
              <a:gd name="connsiteY228" fmla="*/ 6129609 h 6858000"/>
              <a:gd name="connsiteX229" fmla="*/ 3490905 w 4724401"/>
              <a:gd name="connsiteY229" fmla="*/ 6277660 h 6858000"/>
              <a:gd name="connsiteX230" fmla="*/ 3455859 w 4724401"/>
              <a:gd name="connsiteY230" fmla="*/ 6391301 h 6858000"/>
              <a:gd name="connsiteX231" fmla="*/ 3429112 w 4724401"/>
              <a:gd name="connsiteY231" fmla="*/ 6479469 h 6858000"/>
              <a:gd name="connsiteX232" fmla="*/ 3304862 w 4724401"/>
              <a:gd name="connsiteY232" fmla="*/ 6796476 h 6858000"/>
              <a:gd name="connsiteX233" fmla="*/ 3276071 w 4724401"/>
              <a:gd name="connsiteY233" fmla="*/ 6858000 h 6858000"/>
              <a:gd name="connsiteX234" fmla="*/ 3240805 w 4724401"/>
              <a:gd name="connsiteY234" fmla="*/ 6858000 h 6858000"/>
              <a:gd name="connsiteX235" fmla="*/ 3275917 w 4724401"/>
              <a:gd name="connsiteY235" fmla="*/ 6783192 h 6858000"/>
              <a:gd name="connsiteX236" fmla="*/ 3399358 w 4724401"/>
              <a:gd name="connsiteY236" fmla="*/ 6469011 h 6858000"/>
              <a:gd name="connsiteX237" fmla="*/ 3425650 w 4724401"/>
              <a:gd name="connsiteY237" fmla="*/ 6381333 h 6858000"/>
              <a:gd name="connsiteX238" fmla="*/ 3460661 w 4724401"/>
              <a:gd name="connsiteY238" fmla="*/ 6266763 h 6858000"/>
              <a:gd name="connsiteX239" fmla="*/ 3518021 w 4724401"/>
              <a:gd name="connsiteY239" fmla="*/ 6117298 h 6858000"/>
              <a:gd name="connsiteX240" fmla="*/ 3554035 w 4724401"/>
              <a:gd name="connsiteY240" fmla="*/ 6027832 h 6858000"/>
              <a:gd name="connsiteX241" fmla="*/ 3677174 w 4724401"/>
              <a:gd name="connsiteY241" fmla="*/ 5636351 h 6858000"/>
              <a:gd name="connsiteX242" fmla="*/ 3698819 w 4724401"/>
              <a:gd name="connsiteY242" fmla="*/ 5560503 h 6858000"/>
              <a:gd name="connsiteX243" fmla="*/ 3702094 w 4724401"/>
              <a:gd name="connsiteY243" fmla="*/ 5549194 h 6858000"/>
              <a:gd name="connsiteX244" fmla="*/ 3398355 w 4724401"/>
              <a:gd name="connsiteY244" fmla="*/ 6094603 h 6858000"/>
              <a:gd name="connsiteX245" fmla="*/ 3193941 w 4724401"/>
              <a:gd name="connsiteY245" fmla="*/ 6798775 h 6858000"/>
              <a:gd name="connsiteX246" fmla="*/ 3184140 w 4724401"/>
              <a:gd name="connsiteY246" fmla="*/ 6858000 h 6858000"/>
              <a:gd name="connsiteX247" fmla="*/ 3099978 w 4724401"/>
              <a:gd name="connsiteY247" fmla="*/ 6858000 h 6858000"/>
              <a:gd name="connsiteX248" fmla="*/ 3101556 w 4724401"/>
              <a:gd name="connsiteY248" fmla="*/ 6843337 h 6858000"/>
              <a:gd name="connsiteX249" fmla="*/ 3370162 w 4724401"/>
              <a:gd name="connsiteY249" fmla="*/ 5785550 h 6858000"/>
              <a:gd name="connsiteX250" fmla="*/ 3746477 w 4724401"/>
              <a:gd name="connsiteY250" fmla="*/ 5377889 h 6858000"/>
              <a:gd name="connsiteX251" fmla="*/ 3863399 w 4724401"/>
              <a:gd name="connsiteY251" fmla="*/ 5087257 h 6858000"/>
              <a:gd name="connsiteX252" fmla="*/ 3968712 w 4724401"/>
              <a:gd name="connsiteY252" fmla="*/ 4913989 h 6858000"/>
              <a:gd name="connsiteX253" fmla="*/ 2792390 w 4724401"/>
              <a:gd name="connsiteY253" fmla="*/ 5382974 h 6858000"/>
              <a:gd name="connsiteX254" fmla="*/ 2714982 w 4724401"/>
              <a:gd name="connsiteY254" fmla="*/ 5427051 h 6858000"/>
              <a:gd name="connsiteX255" fmla="*/ 2813361 w 4724401"/>
              <a:gd name="connsiteY255" fmla="*/ 6023912 h 6858000"/>
              <a:gd name="connsiteX256" fmla="*/ 2688430 w 4724401"/>
              <a:gd name="connsiteY256" fmla="*/ 6801564 h 6858000"/>
              <a:gd name="connsiteX257" fmla="*/ 2629626 w 4724401"/>
              <a:gd name="connsiteY257" fmla="*/ 6763394 h 6858000"/>
              <a:gd name="connsiteX258" fmla="*/ 2565328 w 4724401"/>
              <a:gd name="connsiteY258" fmla="*/ 5516399 h 6858000"/>
              <a:gd name="connsiteX259" fmla="*/ 1922999 w 4724401"/>
              <a:gd name="connsiteY259" fmla="*/ 5980343 h 6858000"/>
              <a:gd name="connsiteX260" fmla="*/ 1950261 w 4724401"/>
              <a:gd name="connsiteY260" fmla="*/ 6405858 h 6858000"/>
              <a:gd name="connsiteX261" fmla="*/ 2365554 w 4724401"/>
              <a:gd name="connsiteY261" fmla="*/ 6759107 h 6858000"/>
              <a:gd name="connsiteX262" fmla="*/ 2424142 w 4724401"/>
              <a:gd name="connsiteY262" fmla="*/ 6858000 h 6858000"/>
              <a:gd name="connsiteX263" fmla="*/ 2395994 w 4724401"/>
              <a:gd name="connsiteY263" fmla="*/ 6858000 h 6858000"/>
              <a:gd name="connsiteX264" fmla="*/ 2392863 w 4724401"/>
              <a:gd name="connsiteY264" fmla="*/ 6852964 h 6858000"/>
              <a:gd name="connsiteX265" fmla="*/ 2017589 w 4724401"/>
              <a:gd name="connsiteY265" fmla="*/ 6493982 h 6858000"/>
              <a:gd name="connsiteX266" fmla="*/ 2147336 w 4724401"/>
              <a:gd name="connsiteY266" fmla="*/ 6594052 h 6858000"/>
              <a:gd name="connsiteX267" fmla="*/ 2207047 w 4724401"/>
              <a:gd name="connsiteY267" fmla="*/ 6654540 h 6858000"/>
              <a:gd name="connsiteX268" fmla="*/ 2299106 w 4724401"/>
              <a:gd name="connsiteY268" fmla="*/ 6778931 h 6858000"/>
              <a:gd name="connsiteX269" fmla="*/ 2314430 w 4724401"/>
              <a:gd name="connsiteY269" fmla="*/ 6801144 h 6858000"/>
              <a:gd name="connsiteX270" fmla="*/ 2352406 w 4724401"/>
              <a:gd name="connsiteY270" fmla="*/ 6858000 h 6858000"/>
              <a:gd name="connsiteX271" fmla="*/ 2314492 w 4724401"/>
              <a:gd name="connsiteY271" fmla="*/ 6858000 h 6858000"/>
              <a:gd name="connsiteX272" fmla="*/ 2288095 w 4724401"/>
              <a:gd name="connsiteY272" fmla="*/ 6818030 h 6858000"/>
              <a:gd name="connsiteX273" fmla="*/ 2272768 w 4724401"/>
              <a:gd name="connsiteY273" fmla="*/ 6795822 h 6858000"/>
              <a:gd name="connsiteX274" fmla="*/ 2182715 w 4724401"/>
              <a:gd name="connsiteY274" fmla="*/ 6675071 h 6858000"/>
              <a:gd name="connsiteX275" fmla="*/ 2032061 w 4724401"/>
              <a:gd name="connsiteY275" fmla="*/ 6541380 h 6858000"/>
              <a:gd name="connsiteX276" fmla="*/ 2257220 w 4724401"/>
              <a:gd name="connsiteY276" fmla="*/ 6826257 h 6858000"/>
              <a:gd name="connsiteX277" fmla="*/ 2281324 w 4724401"/>
              <a:gd name="connsiteY277" fmla="*/ 6858000 h 6858000"/>
              <a:gd name="connsiteX278" fmla="*/ 2242860 w 4724401"/>
              <a:gd name="connsiteY278" fmla="*/ 6858000 h 6858000"/>
              <a:gd name="connsiteX279" fmla="*/ 2232818 w 4724401"/>
              <a:gd name="connsiteY279" fmla="*/ 6844926 h 6858000"/>
              <a:gd name="connsiteX280" fmla="*/ 1990172 w 4724401"/>
              <a:gd name="connsiteY280" fmla="*/ 6542121 h 6858000"/>
              <a:gd name="connsiteX281" fmla="*/ 2124090 w 4724401"/>
              <a:gd name="connsiteY281" fmla="*/ 6761017 h 6858000"/>
              <a:gd name="connsiteX282" fmla="*/ 2200380 w 4724401"/>
              <a:gd name="connsiteY282" fmla="*/ 6858000 h 6858000"/>
              <a:gd name="connsiteX283" fmla="*/ 2147507 w 4724401"/>
              <a:gd name="connsiteY283" fmla="*/ 6858000 h 6858000"/>
              <a:gd name="connsiteX284" fmla="*/ 2070668 w 4724401"/>
              <a:gd name="connsiteY284" fmla="*/ 6761520 h 6858000"/>
              <a:gd name="connsiteX285" fmla="*/ 1975142 w 4724401"/>
              <a:gd name="connsiteY285" fmla="*/ 6585570 h 6858000"/>
              <a:gd name="connsiteX286" fmla="*/ 2050035 w 4724401"/>
              <a:gd name="connsiteY286" fmla="*/ 6813345 h 6858000"/>
              <a:gd name="connsiteX287" fmla="*/ 2063025 w 4724401"/>
              <a:gd name="connsiteY287" fmla="*/ 6858000 h 6858000"/>
              <a:gd name="connsiteX288" fmla="*/ 2021675 w 4724401"/>
              <a:gd name="connsiteY288" fmla="*/ 6858000 h 6858000"/>
              <a:gd name="connsiteX289" fmla="*/ 2019308 w 4724401"/>
              <a:gd name="connsiteY289" fmla="*/ 6847118 h 6858000"/>
              <a:gd name="connsiteX290" fmla="*/ 1938835 w 4724401"/>
              <a:gd name="connsiteY290" fmla="*/ 6551160 h 6858000"/>
              <a:gd name="connsiteX291" fmla="*/ 1953230 w 4724401"/>
              <a:gd name="connsiteY291" fmla="*/ 6759699 h 6858000"/>
              <a:gd name="connsiteX292" fmla="*/ 1956763 w 4724401"/>
              <a:gd name="connsiteY292" fmla="*/ 6778191 h 6858000"/>
              <a:gd name="connsiteX293" fmla="*/ 1967925 w 4724401"/>
              <a:gd name="connsiteY293" fmla="*/ 6858000 h 6858000"/>
              <a:gd name="connsiteX294" fmla="*/ 1936622 w 4724401"/>
              <a:gd name="connsiteY294" fmla="*/ 6858000 h 6858000"/>
              <a:gd name="connsiteX295" fmla="*/ 1926261 w 4724401"/>
              <a:gd name="connsiteY295" fmla="*/ 6784064 h 6858000"/>
              <a:gd name="connsiteX296" fmla="*/ 1922724 w 4724401"/>
              <a:gd name="connsiteY296" fmla="*/ 6765577 h 6858000"/>
              <a:gd name="connsiteX297" fmla="*/ 1904650 w 4724401"/>
              <a:gd name="connsiteY297" fmla="*/ 6639616 h 6858000"/>
              <a:gd name="connsiteX298" fmla="*/ 1885273 w 4724401"/>
              <a:gd name="connsiteY298" fmla="*/ 6858000 h 6858000"/>
              <a:gd name="connsiteX299" fmla="*/ 1854363 w 4724401"/>
              <a:gd name="connsiteY299" fmla="*/ 6858000 h 6858000"/>
              <a:gd name="connsiteX300" fmla="*/ 1880391 w 4724401"/>
              <a:gd name="connsiteY300" fmla="*/ 6603796 h 6858000"/>
              <a:gd name="connsiteX301" fmla="*/ 1818273 w 4724401"/>
              <a:gd name="connsiteY301" fmla="*/ 6715729 h 6858000"/>
              <a:gd name="connsiteX302" fmla="*/ 1794691 w 4724401"/>
              <a:gd name="connsiteY302" fmla="*/ 6843239 h 6858000"/>
              <a:gd name="connsiteX303" fmla="*/ 1794914 w 4724401"/>
              <a:gd name="connsiteY303" fmla="*/ 6858000 h 6858000"/>
              <a:gd name="connsiteX304" fmla="*/ 1746128 w 4724401"/>
              <a:gd name="connsiteY304" fmla="*/ 6858000 h 6858000"/>
              <a:gd name="connsiteX305" fmla="*/ 1753934 w 4724401"/>
              <a:gd name="connsiteY305" fmla="*/ 6724796 h 6858000"/>
              <a:gd name="connsiteX306" fmla="*/ 1792053 w 4724401"/>
              <a:gd name="connsiteY306" fmla="*/ 6572396 h 6858000"/>
              <a:gd name="connsiteX307" fmla="*/ 1862248 w 4724401"/>
              <a:gd name="connsiteY307" fmla="*/ 6266397 h 6858000"/>
              <a:gd name="connsiteX308" fmla="*/ 1862250 w 4724401"/>
              <a:gd name="connsiteY308" fmla="*/ 6033531 h 6858000"/>
              <a:gd name="connsiteX309" fmla="*/ 1211999 w 4724401"/>
              <a:gd name="connsiteY309" fmla="*/ 6683610 h 6858000"/>
              <a:gd name="connsiteX310" fmla="*/ 1213266 w 4724401"/>
              <a:gd name="connsiteY310" fmla="*/ 6691947 h 6858000"/>
              <a:gd name="connsiteX311" fmla="*/ 1203370 w 4724401"/>
              <a:gd name="connsiteY311" fmla="*/ 6850676 h 6858000"/>
              <a:gd name="connsiteX312" fmla="*/ 1203671 w 4724401"/>
              <a:gd name="connsiteY312" fmla="*/ 6858000 h 6858000"/>
              <a:gd name="connsiteX313" fmla="*/ 1143180 w 4724401"/>
              <a:gd name="connsiteY313" fmla="*/ 6858000 h 6858000"/>
              <a:gd name="connsiteX314" fmla="*/ 1142176 w 4724401"/>
              <a:gd name="connsiteY314" fmla="*/ 6766045 h 6858000"/>
              <a:gd name="connsiteX315" fmla="*/ 1067484 w 4724401"/>
              <a:gd name="connsiteY315" fmla="*/ 6858000 h 6858000"/>
              <a:gd name="connsiteX316" fmla="*/ 953928 w 4724401"/>
              <a:gd name="connsiteY316" fmla="*/ 6858000 h 6858000"/>
              <a:gd name="connsiteX317" fmla="*/ 959715 w 4724401"/>
              <a:gd name="connsiteY317" fmla="*/ 6850185 h 6858000"/>
              <a:gd name="connsiteX318" fmla="*/ 1483788 w 4724401"/>
              <a:gd name="connsiteY318" fmla="*/ 6259174 h 6858000"/>
              <a:gd name="connsiteX319" fmla="*/ 1100671 w 4724401"/>
              <a:gd name="connsiteY319" fmla="*/ 6252137 h 6858000"/>
              <a:gd name="connsiteX320" fmla="*/ 1090144 w 4724401"/>
              <a:gd name="connsiteY320" fmla="*/ 6256748 h 6858000"/>
              <a:gd name="connsiteX321" fmla="*/ 1095872 w 4724401"/>
              <a:gd name="connsiteY321" fmla="*/ 6271892 h 6858000"/>
              <a:gd name="connsiteX322" fmla="*/ 262785 w 4724401"/>
              <a:gd name="connsiteY322" fmla="*/ 6845450 h 6858000"/>
              <a:gd name="connsiteX323" fmla="*/ 209968 w 4724401"/>
              <a:gd name="connsiteY323" fmla="*/ 6770713 h 6858000"/>
              <a:gd name="connsiteX324" fmla="*/ 873460 w 4724401"/>
              <a:gd name="connsiteY324" fmla="*/ 6253768 h 6858000"/>
              <a:gd name="connsiteX325" fmla="*/ 192686 w 4724401"/>
              <a:gd name="connsiteY325" fmla="*/ 5849257 h 6858000"/>
              <a:gd name="connsiteX326" fmla="*/ 4696 w 4724401"/>
              <a:gd name="connsiteY326" fmla="*/ 5697668 h 6858000"/>
              <a:gd name="connsiteX327" fmla="*/ 0 w 4724401"/>
              <a:gd name="connsiteY327" fmla="*/ 5689984 h 6858000"/>
              <a:gd name="connsiteX328" fmla="*/ 0 w 4724401"/>
              <a:gd name="connsiteY328" fmla="*/ 5513472 h 6858000"/>
              <a:gd name="connsiteX329" fmla="*/ 174101 w 4724401"/>
              <a:gd name="connsiteY329" fmla="*/ 5620277 h 6858000"/>
              <a:gd name="connsiteX330" fmla="*/ 891800 w 4724401"/>
              <a:gd name="connsiteY330" fmla="*/ 6036935 h 6858000"/>
              <a:gd name="connsiteX331" fmla="*/ 1072219 w 4724401"/>
              <a:gd name="connsiteY331" fmla="*/ 6169443 h 6858000"/>
              <a:gd name="connsiteX332" fmla="*/ 1074117 w 4724401"/>
              <a:gd name="connsiteY332" fmla="*/ 6170301 h 6858000"/>
              <a:gd name="connsiteX333" fmla="*/ 1083114 w 4724401"/>
              <a:gd name="connsiteY333" fmla="*/ 6174131 h 6858000"/>
              <a:gd name="connsiteX334" fmla="*/ 1543010 w 4724401"/>
              <a:gd name="connsiteY334" fmla="*/ 6191140 h 6858000"/>
              <a:gd name="connsiteX335" fmla="*/ 1551080 w 4724401"/>
              <a:gd name="connsiteY335" fmla="*/ 6195006 h 6858000"/>
              <a:gd name="connsiteX336" fmla="*/ 2345443 w 4724401"/>
              <a:gd name="connsiteY336" fmla="*/ 5549882 h 6858000"/>
              <a:gd name="connsiteX337" fmla="*/ 1721499 w 4724401"/>
              <a:gd name="connsiteY337" fmla="*/ 5599969 h 6858000"/>
              <a:gd name="connsiteX338" fmla="*/ 767716 w 4724401"/>
              <a:gd name="connsiteY338" fmla="*/ 5472768 h 6858000"/>
              <a:gd name="connsiteX339" fmla="*/ 722147 w 4724401"/>
              <a:gd name="connsiteY339" fmla="*/ 5393091 h 6858000"/>
              <a:gd name="connsiteX340" fmla="*/ 1485552 w 4724401"/>
              <a:gd name="connsiteY340" fmla="*/ 5313202 h 6858000"/>
              <a:gd name="connsiteX341" fmla="*/ 2143004 w 4724401"/>
              <a:gd name="connsiteY341" fmla="*/ 5402420 h 6858000"/>
              <a:gd name="connsiteX342" fmla="*/ 1933391 w 4724401"/>
              <a:gd name="connsiteY342" fmla="*/ 5156971 h 6858000"/>
              <a:gd name="connsiteX343" fmla="*/ 1827118 w 4724401"/>
              <a:gd name="connsiteY343" fmla="*/ 4968410 h 6858000"/>
              <a:gd name="connsiteX344" fmla="*/ 1837349 w 4724401"/>
              <a:gd name="connsiteY344" fmla="*/ 4956357 h 6858000"/>
              <a:gd name="connsiteX345" fmla="*/ 2162835 w 4724401"/>
              <a:gd name="connsiteY345" fmla="*/ 5187853 h 6858000"/>
              <a:gd name="connsiteX346" fmla="*/ 2257167 w 4724401"/>
              <a:gd name="connsiteY346" fmla="*/ 5462123 h 6858000"/>
              <a:gd name="connsiteX347" fmla="*/ 2261598 w 4724401"/>
              <a:gd name="connsiteY347" fmla="*/ 5467998 h 6858000"/>
              <a:gd name="connsiteX348" fmla="*/ 2437177 w 4724401"/>
              <a:gd name="connsiteY348" fmla="*/ 5479608 h 6858000"/>
              <a:gd name="connsiteX349" fmla="*/ 2445247 w 4724401"/>
              <a:gd name="connsiteY349" fmla="*/ 5483476 h 6858000"/>
              <a:gd name="connsiteX350" fmla="*/ 2743626 w 4724401"/>
              <a:gd name="connsiteY350" fmla="*/ 5304819 h 6858000"/>
              <a:gd name="connsiteX351" fmla="*/ 3048102 w 4724401"/>
              <a:gd name="connsiteY351" fmla="*/ 5150595 h 6858000"/>
              <a:gd name="connsiteX352" fmla="*/ 1799414 w 4724401"/>
              <a:gd name="connsiteY352" fmla="*/ 4694732 h 6858000"/>
              <a:gd name="connsiteX353" fmla="*/ 1771735 w 4724401"/>
              <a:gd name="connsiteY353" fmla="*/ 4619929 h 6858000"/>
              <a:gd name="connsiteX354" fmla="*/ 3104273 w 4724401"/>
              <a:gd name="connsiteY354" fmla="*/ 5076159 h 6858000"/>
              <a:gd name="connsiteX355" fmla="*/ 3113245 w 4724401"/>
              <a:gd name="connsiteY355" fmla="*/ 5090705 h 6858000"/>
              <a:gd name="connsiteX356" fmla="*/ 3126294 w 4724401"/>
              <a:gd name="connsiteY356" fmla="*/ 5114400 h 6858000"/>
              <a:gd name="connsiteX357" fmla="*/ 3937433 w 4724401"/>
              <a:gd name="connsiteY357" fmla="*/ 4830473 h 6858000"/>
              <a:gd name="connsiteX358" fmla="*/ 3590475 w 4724401"/>
              <a:gd name="connsiteY358" fmla="*/ 4597974 h 6858000"/>
              <a:gd name="connsiteX359" fmla="*/ 3100264 w 4724401"/>
              <a:gd name="connsiteY359" fmla="*/ 4579845 h 6858000"/>
              <a:gd name="connsiteX360" fmla="*/ 2183576 w 4724401"/>
              <a:gd name="connsiteY360" fmla="*/ 4227150 h 6858000"/>
              <a:gd name="connsiteX361" fmla="*/ 2151029 w 4724401"/>
              <a:gd name="connsiteY361" fmla="*/ 4146947 h 6858000"/>
              <a:gd name="connsiteX362" fmla="*/ 3563434 w 4724401"/>
              <a:gd name="connsiteY362" fmla="*/ 4469115 h 6858000"/>
              <a:gd name="connsiteX363" fmla="*/ 3177952 w 4724401"/>
              <a:gd name="connsiteY363" fmla="*/ 3657386 h 6858000"/>
              <a:gd name="connsiteX364" fmla="*/ 3174829 w 4724401"/>
              <a:gd name="connsiteY364" fmla="*/ 3620110 h 6858000"/>
              <a:gd name="connsiteX365" fmla="*/ 3429186 w 4724401"/>
              <a:gd name="connsiteY365" fmla="*/ 3458784 h 6858000"/>
              <a:gd name="connsiteX366" fmla="*/ 3446761 w 4724401"/>
              <a:gd name="connsiteY366" fmla="*/ 3461278 h 6858000"/>
              <a:gd name="connsiteX367" fmla="*/ 4419733 w 4724401"/>
              <a:gd name="connsiteY367" fmla="*/ 3963555 h 6858000"/>
              <a:gd name="connsiteX368" fmla="*/ 4659448 w 4724401"/>
              <a:gd name="connsiteY368" fmla="*/ 4172746 h 6858000"/>
              <a:gd name="connsiteX369" fmla="*/ 4724401 w 4724401"/>
              <a:gd name="connsiteY369" fmla="*/ 4275524 h 6858000"/>
              <a:gd name="connsiteX370" fmla="*/ 4724401 w 4724401"/>
              <a:gd name="connsiteY370" fmla="*/ 4519331 h 6858000"/>
              <a:gd name="connsiteX371" fmla="*/ 4695727 w 4724401"/>
              <a:gd name="connsiteY371" fmla="*/ 4489837 h 6858000"/>
              <a:gd name="connsiteX372" fmla="*/ 4036318 w 4724401"/>
              <a:gd name="connsiteY372" fmla="*/ 4147013 h 6858000"/>
              <a:gd name="connsiteX373" fmla="*/ 3432098 w 4724401"/>
              <a:gd name="connsiteY373" fmla="*/ 3537312 h 6858000"/>
              <a:gd name="connsiteX374" fmla="*/ 3429186 w 4724401"/>
              <a:gd name="connsiteY374" fmla="*/ 3458784 h 6858000"/>
              <a:gd name="connsiteX375" fmla="*/ 4287835 w 4724401"/>
              <a:gd name="connsiteY375" fmla="*/ 3252276 h 6858000"/>
              <a:gd name="connsiteX376" fmla="*/ 4305321 w 4724401"/>
              <a:gd name="connsiteY376" fmla="*/ 3256953 h 6858000"/>
              <a:gd name="connsiteX377" fmla="*/ 4633631 w 4724401"/>
              <a:gd name="connsiteY377" fmla="*/ 3503706 h 6858000"/>
              <a:gd name="connsiteX378" fmla="*/ 4724401 w 4724401"/>
              <a:gd name="connsiteY378" fmla="*/ 3579225 h 6858000"/>
              <a:gd name="connsiteX379" fmla="*/ 4724401 w 4724401"/>
              <a:gd name="connsiteY379" fmla="*/ 3637622 h 6858000"/>
              <a:gd name="connsiteX380" fmla="*/ 4594837 w 4724401"/>
              <a:gd name="connsiteY380" fmla="*/ 3532274 h 6858000"/>
              <a:gd name="connsiteX381" fmla="*/ 4441737 w 4724401"/>
              <a:gd name="connsiteY381" fmla="*/ 3399734 h 6858000"/>
              <a:gd name="connsiteX382" fmla="*/ 4431236 w 4724401"/>
              <a:gd name="connsiteY382" fmla="*/ 3400954 h 6858000"/>
              <a:gd name="connsiteX383" fmla="*/ 4557150 w 4724401"/>
              <a:gd name="connsiteY383" fmla="*/ 3510023 h 6858000"/>
              <a:gd name="connsiteX384" fmla="*/ 4709959 w 4724401"/>
              <a:gd name="connsiteY384" fmla="*/ 3658245 h 6858000"/>
              <a:gd name="connsiteX385" fmla="*/ 4724401 w 4724401"/>
              <a:gd name="connsiteY385" fmla="*/ 3673072 h 6858000"/>
              <a:gd name="connsiteX386" fmla="*/ 4724401 w 4724401"/>
              <a:gd name="connsiteY386" fmla="*/ 3718516 h 6858000"/>
              <a:gd name="connsiteX387" fmla="*/ 4642986 w 4724401"/>
              <a:gd name="connsiteY387" fmla="*/ 3635718 h 6858000"/>
              <a:gd name="connsiteX388" fmla="*/ 4440129 w 4724401"/>
              <a:gd name="connsiteY388" fmla="*/ 3448571 h 6858000"/>
              <a:gd name="connsiteX389" fmla="*/ 4700658 w 4724401"/>
              <a:gd name="connsiteY389" fmla="*/ 3767518 h 6858000"/>
              <a:gd name="connsiteX390" fmla="*/ 4724401 w 4724401"/>
              <a:gd name="connsiteY390" fmla="*/ 3790032 h 6858000"/>
              <a:gd name="connsiteX391" fmla="*/ 4724401 w 4724401"/>
              <a:gd name="connsiteY391" fmla="*/ 3871856 h 6858000"/>
              <a:gd name="connsiteX392" fmla="*/ 4649232 w 4724401"/>
              <a:gd name="connsiteY392" fmla="*/ 3785028 h 6858000"/>
              <a:gd name="connsiteX393" fmla="*/ 4294126 w 4724401"/>
              <a:gd name="connsiteY393" fmla="*/ 3303048 h 6858000"/>
              <a:gd name="connsiteX394" fmla="*/ 4287835 w 4724401"/>
              <a:gd name="connsiteY394" fmla="*/ 3252276 h 6858000"/>
              <a:gd name="connsiteX395" fmla="*/ 1318687 w 4724401"/>
              <a:gd name="connsiteY395" fmla="*/ 3113840 h 6858000"/>
              <a:gd name="connsiteX396" fmla="*/ 1066793 w 4724401"/>
              <a:gd name="connsiteY396" fmla="*/ 3212171 h 6858000"/>
              <a:gd name="connsiteX397" fmla="*/ 993319 w 4724401"/>
              <a:gd name="connsiteY397" fmla="*/ 3247648 h 6858000"/>
              <a:gd name="connsiteX398" fmla="*/ 853081 w 4724401"/>
              <a:gd name="connsiteY398" fmla="*/ 3312410 h 6858000"/>
              <a:gd name="connsiteX399" fmla="*/ 805957 w 4724401"/>
              <a:gd name="connsiteY399" fmla="*/ 3330443 h 6858000"/>
              <a:gd name="connsiteX400" fmla="*/ 1318687 w 4724401"/>
              <a:gd name="connsiteY400" fmla="*/ 3113840 h 6858000"/>
              <a:gd name="connsiteX401" fmla="*/ 1238695 w 4724401"/>
              <a:gd name="connsiteY401" fmla="*/ 3076820 h 6858000"/>
              <a:gd name="connsiteX402" fmla="*/ 716371 w 4724401"/>
              <a:gd name="connsiteY402" fmla="*/ 3293249 h 6858000"/>
              <a:gd name="connsiteX403" fmla="*/ 579522 w 4724401"/>
              <a:gd name="connsiteY403" fmla="*/ 3371759 h 6858000"/>
              <a:gd name="connsiteX404" fmla="*/ 600288 w 4724401"/>
              <a:gd name="connsiteY404" fmla="*/ 3365555 h 6858000"/>
              <a:gd name="connsiteX405" fmla="*/ 840692 w 4724401"/>
              <a:gd name="connsiteY405" fmla="*/ 3284921 h 6858000"/>
              <a:gd name="connsiteX406" fmla="*/ 979248 w 4724401"/>
              <a:gd name="connsiteY406" fmla="*/ 3221003 h 6858000"/>
              <a:gd name="connsiteX407" fmla="*/ 1053282 w 4724401"/>
              <a:gd name="connsiteY407" fmla="*/ 3185247 h 6858000"/>
              <a:gd name="connsiteX408" fmla="*/ 1320603 w 4724401"/>
              <a:gd name="connsiteY408" fmla="*/ 3081281 h 6858000"/>
              <a:gd name="connsiteX409" fmla="*/ 1238695 w 4724401"/>
              <a:gd name="connsiteY409" fmla="*/ 3076820 h 6858000"/>
              <a:gd name="connsiteX410" fmla="*/ 2399523 w 4724401"/>
              <a:gd name="connsiteY410" fmla="*/ 1428234 h 6858000"/>
              <a:gd name="connsiteX411" fmla="*/ 2224982 w 4724401"/>
              <a:gd name="connsiteY411" fmla="*/ 1826201 h 6858000"/>
              <a:gd name="connsiteX412" fmla="*/ 2096099 w 4724401"/>
              <a:gd name="connsiteY412" fmla="*/ 2345900 h 6858000"/>
              <a:gd name="connsiteX413" fmla="*/ 2283317 w 4724401"/>
              <a:gd name="connsiteY413" fmla="*/ 1796925 h 6858000"/>
              <a:gd name="connsiteX414" fmla="*/ 2448558 w 4724401"/>
              <a:gd name="connsiteY414" fmla="*/ 1373435 h 6858000"/>
              <a:gd name="connsiteX415" fmla="*/ 2312521 w 4724401"/>
              <a:gd name="connsiteY415" fmla="*/ 1806140 h 6858000"/>
              <a:gd name="connsiteX416" fmla="*/ 2127533 w 4724401"/>
              <a:gd name="connsiteY416" fmla="*/ 2348380 h 6858000"/>
              <a:gd name="connsiteX417" fmla="*/ 2358080 w 4724401"/>
              <a:gd name="connsiteY417" fmla="*/ 1866134 h 6858000"/>
              <a:gd name="connsiteX418" fmla="*/ 2407436 w 4724401"/>
              <a:gd name="connsiteY418" fmla="*/ 1651070 h 6858000"/>
              <a:gd name="connsiteX419" fmla="*/ 2448558 w 4724401"/>
              <a:gd name="connsiteY419" fmla="*/ 1373435 h 6858000"/>
              <a:gd name="connsiteX420" fmla="*/ 278707 w 4724401"/>
              <a:gd name="connsiteY420" fmla="*/ 1352270 h 6858000"/>
              <a:gd name="connsiteX421" fmla="*/ 321570 w 4724401"/>
              <a:gd name="connsiteY421" fmla="*/ 1861610 h 6858000"/>
              <a:gd name="connsiteX422" fmla="*/ 294281 w 4724401"/>
              <a:gd name="connsiteY422" fmla="*/ 1440658 h 6858000"/>
              <a:gd name="connsiteX423" fmla="*/ 1423821 w 4724401"/>
              <a:gd name="connsiteY423" fmla="*/ 1351958 h 6858000"/>
              <a:gd name="connsiteX424" fmla="*/ 1638521 w 4724401"/>
              <a:gd name="connsiteY424" fmla="*/ 1908470 h 6858000"/>
              <a:gd name="connsiteX425" fmla="*/ 1754199 w 4724401"/>
              <a:gd name="connsiteY425" fmla="*/ 2149284 h 6858000"/>
              <a:gd name="connsiteX426" fmla="*/ 1908359 w 4724401"/>
              <a:gd name="connsiteY426" fmla="*/ 2364988 h 6858000"/>
              <a:gd name="connsiteX427" fmla="*/ 1647661 w 4724401"/>
              <a:gd name="connsiteY427" fmla="*/ 1825945 h 6858000"/>
              <a:gd name="connsiteX428" fmla="*/ 1423821 w 4724401"/>
              <a:gd name="connsiteY428" fmla="*/ 1351958 h 6858000"/>
              <a:gd name="connsiteX429" fmla="*/ 1431890 w 4724401"/>
              <a:gd name="connsiteY429" fmla="*/ 1306475 h 6858000"/>
              <a:gd name="connsiteX430" fmla="*/ 1507597 w 4724401"/>
              <a:gd name="connsiteY430" fmla="*/ 1446132 h 6858000"/>
              <a:gd name="connsiteX431" fmla="*/ 1674586 w 4724401"/>
              <a:gd name="connsiteY431" fmla="*/ 1813832 h 6858000"/>
              <a:gd name="connsiteX432" fmla="*/ 1815950 w 4724401"/>
              <a:gd name="connsiteY432" fmla="*/ 2128564 h 6858000"/>
              <a:gd name="connsiteX433" fmla="*/ 1984242 w 4724401"/>
              <a:gd name="connsiteY433" fmla="*/ 2430829 h 6858000"/>
              <a:gd name="connsiteX434" fmla="*/ 2014023 w 4724401"/>
              <a:gd name="connsiteY434" fmla="*/ 2450995 h 6858000"/>
              <a:gd name="connsiteX435" fmla="*/ 1747337 w 4724401"/>
              <a:gd name="connsiteY435" fmla="*/ 1855264 h 6858000"/>
              <a:gd name="connsiteX436" fmla="*/ 1533749 w 4724401"/>
              <a:gd name="connsiteY436" fmla="*/ 1478656 h 6858000"/>
              <a:gd name="connsiteX437" fmla="*/ 1431890 w 4724401"/>
              <a:gd name="connsiteY437" fmla="*/ 1306475 h 6858000"/>
              <a:gd name="connsiteX438" fmla="*/ 655236 w 4724401"/>
              <a:gd name="connsiteY438" fmla="*/ 1268632 h 6858000"/>
              <a:gd name="connsiteX439" fmla="*/ 839521 w 4724401"/>
              <a:gd name="connsiteY439" fmla="*/ 1685315 h 6858000"/>
              <a:gd name="connsiteX440" fmla="*/ 1109416 w 4724401"/>
              <a:gd name="connsiteY440" fmla="*/ 2061663 h 6858000"/>
              <a:gd name="connsiteX441" fmla="*/ 1298300 w 4724401"/>
              <a:gd name="connsiteY441" fmla="*/ 2247742 h 6858000"/>
              <a:gd name="connsiteX442" fmla="*/ 1125871 w 4724401"/>
              <a:gd name="connsiteY442" fmla="*/ 1989513 h 6858000"/>
              <a:gd name="connsiteX443" fmla="*/ 981574 w 4724401"/>
              <a:gd name="connsiteY443" fmla="*/ 1783157 h 6858000"/>
              <a:gd name="connsiteX444" fmla="*/ 922198 w 4724401"/>
              <a:gd name="connsiteY444" fmla="*/ 1677437 h 6858000"/>
              <a:gd name="connsiteX445" fmla="*/ 869293 w 4724401"/>
              <a:gd name="connsiteY445" fmla="*/ 1583214 h 6858000"/>
              <a:gd name="connsiteX446" fmla="*/ 751431 w 4724401"/>
              <a:gd name="connsiteY446" fmla="*/ 1405731 h 6858000"/>
              <a:gd name="connsiteX447" fmla="*/ 291466 w 4724401"/>
              <a:gd name="connsiteY447" fmla="*/ 1250369 h 6858000"/>
              <a:gd name="connsiteX448" fmla="*/ 323180 w 4724401"/>
              <a:gd name="connsiteY448" fmla="*/ 1435283 h 6858000"/>
              <a:gd name="connsiteX449" fmla="*/ 349381 w 4724401"/>
              <a:gd name="connsiteY449" fmla="*/ 1875041 h 6858000"/>
              <a:gd name="connsiteX450" fmla="*/ 374363 w 4724401"/>
              <a:gd name="connsiteY450" fmla="*/ 1506494 h 6858000"/>
              <a:gd name="connsiteX451" fmla="*/ 302168 w 4724401"/>
              <a:gd name="connsiteY451" fmla="*/ 1274495 h 6858000"/>
              <a:gd name="connsiteX452" fmla="*/ 291466 w 4724401"/>
              <a:gd name="connsiteY452" fmla="*/ 1250369 h 6858000"/>
              <a:gd name="connsiteX453" fmla="*/ 678222 w 4724401"/>
              <a:gd name="connsiteY453" fmla="*/ 1248670 h 6858000"/>
              <a:gd name="connsiteX454" fmla="*/ 775536 w 4724401"/>
              <a:gd name="connsiteY454" fmla="*/ 1388015 h 6858000"/>
              <a:gd name="connsiteX455" fmla="*/ 894529 w 4724401"/>
              <a:gd name="connsiteY455" fmla="*/ 1567739 h 6858000"/>
              <a:gd name="connsiteX456" fmla="*/ 948000 w 4724401"/>
              <a:gd name="connsiteY456" fmla="*/ 1663088 h 6858000"/>
              <a:gd name="connsiteX457" fmla="*/ 1006812 w 4724401"/>
              <a:gd name="connsiteY457" fmla="*/ 1767683 h 6858000"/>
              <a:gd name="connsiteX458" fmla="*/ 1149133 w 4724401"/>
              <a:gd name="connsiteY458" fmla="*/ 1971513 h 6858000"/>
              <a:gd name="connsiteX459" fmla="*/ 1333952 w 4724401"/>
              <a:gd name="connsiteY459" fmla="*/ 2251620 h 6858000"/>
              <a:gd name="connsiteX460" fmla="*/ 1337329 w 4724401"/>
              <a:gd name="connsiteY460" fmla="*/ 2258350 h 6858000"/>
              <a:gd name="connsiteX461" fmla="*/ 1014726 w 4724401"/>
              <a:gd name="connsiteY461" fmla="*/ 1615556 h 6858000"/>
              <a:gd name="connsiteX462" fmla="*/ 678222 w 4724401"/>
              <a:gd name="connsiteY462" fmla="*/ 1248670 h 6858000"/>
              <a:gd name="connsiteX463" fmla="*/ 4002475 w 4724401"/>
              <a:gd name="connsiteY463" fmla="*/ 1037802 h 6858000"/>
              <a:gd name="connsiteX464" fmla="*/ 4000324 w 4724401"/>
              <a:gd name="connsiteY464" fmla="*/ 1039362 h 6858000"/>
              <a:gd name="connsiteX465" fmla="*/ 4002862 w 4724401"/>
              <a:gd name="connsiteY465" fmla="*/ 1042866 h 6858000"/>
              <a:gd name="connsiteX466" fmla="*/ 4002475 w 4724401"/>
              <a:gd name="connsiteY466" fmla="*/ 1037802 h 6858000"/>
              <a:gd name="connsiteX467" fmla="*/ 506322 w 4724401"/>
              <a:gd name="connsiteY467" fmla="*/ 1020997 h 6858000"/>
              <a:gd name="connsiteX468" fmla="*/ 533068 w 4724401"/>
              <a:gd name="connsiteY468" fmla="*/ 1029409 h 6858000"/>
              <a:gd name="connsiteX469" fmla="*/ 1232525 w 4724401"/>
              <a:gd name="connsiteY469" fmla="*/ 1804675 h 6858000"/>
              <a:gd name="connsiteX470" fmla="*/ 1388858 w 4724401"/>
              <a:gd name="connsiteY470" fmla="*/ 2368011 h 6858000"/>
              <a:gd name="connsiteX471" fmla="*/ 1384098 w 4724401"/>
              <a:gd name="connsiteY471" fmla="*/ 2378125 h 6858000"/>
              <a:gd name="connsiteX472" fmla="*/ 1425393 w 4724401"/>
              <a:gd name="connsiteY472" fmla="*/ 2589124 h 6858000"/>
              <a:gd name="connsiteX473" fmla="*/ 1424001 w 4724401"/>
              <a:gd name="connsiteY473" fmla="*/ 2597541 h 6858000"/>
              <a:gd name="connsiteX474" fmla="*/ 2152729 w 4724401"/>
              <a:gd name="connsiteY474" fmla="*/ 2864487 h 6858000"/>
              <a:gd name="connsiteX475" fmla="*/ 2020609 w 4724401"/>
              <a:gd name="connsiteY475" fmla="*/ 2539671 h 6858000"/>
              <a:gd name="connsiteX476" fmla="*/ 2018920 w 4724401"/>
              <a:gd name="connsiteY476" fmla="*/ 2536309 h 6858000"/>
              <a:gd name="connsiteX477" fmla="*/ 1342441 w 4724401"/>
              <a:gd name="connsiteY477" fmla="*/ 1173017 h 6858000"/>
              <a:gd name="connsiteX478" fmla="*/ 1367925 w 4724401"/>
              <a:gd name="connsiteY478" fmla="*/ 1135648 h 6858000"/>
              <a:gd name="connsiteX479" fmla="*/ 1771401 w 4724401"/>
              <a:gd name="connsiteY479" fmla="*/ 1806673 h 6858000"/>
              <a:gd name="connsiteX480" fmla="*/ 1972385 w 4724401"/>
              <a:gd name="connsiteY480" fmla="*/ 2198735 h 6858000"/>
              <a:gd name="connsiteX481" fmla="*/ 2040892 w 4724401"/>
              <a:gd name="connsiteY481" fmla="*/ 2405205 h 6858000"/>
              <a:gd name="connsiteX482" fmla="*/ 2131689 w 4724401"/>
              <a:gd name="connsiteY482" fmla="*/ 1936926 h 6858000"/>
              <a:gd name="connsiteX483" fmla="*/ 2454820 w 4724401"/>
              <a:gd name="connsiteY483" fmla="*/ 1248808 h 6858000"/>
              <a:gd name="connsiteX484" fmla="*/ 2492512 w 4724401"/>
              <a:gd name="connsiteY484" fmla="*/ 1302920 h 6858000"/>
              <a:gd name="connsiteX485" fmla="*/ 2081216 w 4724401"/>
              <a:gd name="connsiteY485" fmla="*/ 2527513 h 6858000"/>
              <a:gd name="connsiteX486" fmla="*/ 2081211 w 4724401"/>
              <a:gd name="connsiteY486" fmla="*/ 2528916 h 6858000"/>
              <a:gd name="connsiteX487" fmla="*/ 2199067 w 4724401"/>
              <a:gd name="connsiteY487" fmla="*/ 2884061 h 6858000"/>
              <a:gd name="connsiteX488" fmla="*/ 3192586 w 4724401"/>
              <a:gd name="connsiteY488" fmla="*/ 3411496 h 6858000"/>
              <a:gd name="connsiteX489" fmla="*/ 3182620 w 4724401"/>
              <a:gd name="connsiteY489" fmla="*/ 3483279 h 6858000"/>
              <a:gd name="connsiteX490" fmla="*/ 2435119 w 4724401"/>
              <a:gd name="connsiteY490" fmla="*/ 3080173 h 6858000"/>
              <a:gd name="connsiteX491" fmla="*/ 2410152 w 4724401"/>
              <a:gd name="connsiteY491" fmla="*/ 3063751 h 6858000"/>
              <a:gd name="connsiteX492" fmla="*/ 2408099 w 4724401"/>
              <a:gd name="connsiteY492" fmla="*/ 3064403 h 6858000"/>
              <a:gd name="connsiteX493" fmla="*/ 2407218 w 4724401"/>
              <a:gd name="connsiteY493" fmla="*/ 3070324 h 6858000"/>
              <a:gd name="connsiteX494" fmla="*/ 2380138 w 4724401"/>
              <a:gd name="connsiteY494" fmla="*/ 3099341 h 6858000"/>
              <a:gd name="connsiteX495" fmla="*/ 1765923 w 4724401"/>
              <a:gd name="connsiteY495" fmla="*/ 3581043 h 6858000"/>
              <a:gd name="connsiteX496" fmla="*/ 1702258 w 4724401"/>
              <a:gd name="connsiteY496" fmla="*/ 3612286 h 6858000"/>
              <a:gd name="connsiteX497" fmla="*/ 1538370 w 4724401"/>
              <a:gd name="connsiteY497" fmla="*/ 3811804 h 6858000"/>
              <a:gd name="connsiteX498" fmla="*/ 542867 w 4724401"/>
              <a:gd name="connsiteY498" fmla="*/ 4944092 h 6858000"/>
              <a:gd name="connsiteX499" fmla="*/ 515800 w 4724401"/>
              <a:gd name="connsiteY499" fmla="*/ 4862180 h 6858000"/>
              <a:gd name="connsiteX500" fmla="*/ 909145 w 4724401"/>
              <a:gd name="connsiteY500" fmla="*/ 4199225 h 6858000"/>
              <a:gd name="connsiteX501" fmla="*/ 1214067 w 4724401"/>
              <a:gd name="connsiteY501" fmla="*/ 3908561 h 6858000"/>
              <a:gd name="connsiteX502" fmla="*/ 640967 w 4724401"/>
              <a:gd name="connsiteY502" fmla="*/ 4105601 h 6858000"/>
              <a:gd name="connsiteX503" fmla="*/ 112563 w 4724401"/>
              <a:gd name="connsiteY503" fmla="*/ 4396952 h 6858000"/>
              <a:gd name="connsiteX504" fmla="*/ 0 w 4724401"/>
              <a:gd name="connsiteY504" fmla="*/ 4466006 h 6858000"/>
              <a:gd name="connsiteX505" fmla="*/ 0 w 4724401"/>
              <a:gd name="connsiteY505" fmla="*/ 4233763 h 6858000"/>
              <a:gd name="connsiteX506" fmla="*/ 36881 w 4724401"/>
              <a:gd name="connsiteY506" fmla="*/ 4200118 h 6858000"/>
              <a:gd name="connsiteX507" fmla="*/ 910534 w 4724401"/>
              <a:gd name="connsiteY507" fmla="*/ 3629753 h 6858000"/>
              <a:gd name="connsiteX508" fmla="*/ 1578717 w 4724401"/>
              <a:gd name="connsiteY508" fmla="*/ 3575982 h 6858000"/>
              <a:gd name="connsiteX509" fmla="*/ 2338780 w 4724401"/>
              <a:gd name="connsiteY509" fmla="*/ 3033725 h 6858000"/>
              <a:gd name="connsiteX510" fmla="*/ 1807991 w 4724401"/>
              <a:gd name="connsiteY510" fmla="*/ 2807184 h 6858000"/>
              <a:gd name="connsiteX511" fmla="*/ 1416358 w 4724401"/>
              <a:gd name="connsiteY511" fmla="*/ 3112571 h 6858000"/>
              <a:gd name="connsiteX512" fmla="*/ 939066 w 4724401"/>
              <a:gd name="connsiteY512" fmla="*/ 3378798 h 6858000"/>
              <a:gd name="connsiteX513" fmla="*/ 115099 w 4724401"/>
              <a:gd name="connsiteY513" fmla="*/ 3607650 h 6858000"/>
              <a:gd name="connsiteX514" fmla="*/ 97284 w 4724401"/>
              <a:gd name="connsiteY514" fmla="*/ 3520393 h 6858000"/>
              <a:gd name="connsiteX515" fmla="*/ 922050 w 4724401"/>
              <a:gd name="connsiteY515" fmla="*/ 3074867 h 6858000"/>
              <a:gd name="connsiteX516" fmla="*/ 1405265 w 4724401"/>
              <a:gd name="connsiteY516" fmla="*/ 3016319 h 6858000"/>
              <a:gd name="connsiteX517" fmla="*/ 1407512 w 4724401"/>
              <a:gd name="connsiteY517" fmla="*/ 3018001 h 6858000"/>
              <a:gd name="connsiteX518" fmla="*/ 1726266 w 4724401"/>
              <a:gd name="connsiteY518" fmla="*/ 2777274 h 6858000"/>
              <a:gd name="connsiteX519" fmla="*/ 625390 w 4724401"/>
              <a:gd name="connsiteY519" fmla="*/ 2514541 h 6858000"/>
              <a:gd name="connsiteX520" fmla="*/ 619799 w 4724401"/>
              <a:gd name="connsiteY520" fmla="*/ 2527180 h 6858000"/>
              <a:gd name="connsiteX521" fmla="*/ 310030 w 4724401"/>
              <a:gd name="connsiteY521" fmla="*/ 2771818 h 6858000"/>
              <a:gd name="connsiteX522" fmla="*/ 173877 w 4724401"/>
              <a:gd name="connsiteY522" fmla="*/ 2937056 h 6858000"/>
              <a:gd name="connsiteX523" fmla="*/ 77889 w 4724401"/>
              <a:gd name="connsiteY523" fmla="*/ 3138440 h 6858000"/>
              <a:gd name="connsiteX524" fmla="*/ 0 w 4724401"/>
              <a:gd name="connsiteY524" fmla="*/ 3271395 h 6858000"/>
              <a:gd name="connsiteX525" fmla="*/ 0 w 4724401"/>
              <a:gd name="connsiteY525" fmla="*/ 3153002 h 6858000"/>
              <a:gd name="connsiteX526" fmla="*/ 2386 w 4724401"/>
              <a:gd name="connsiteY526" fmla="*/ 3149203 h 6858000"/>
              <a:gd name="connsiteX527" fmla="*/ 89753 w 4724401"/>
              <a:gd name="connsiteY527" fmla="*/ 2987702 h 6858000"/>
              <a:gd name="connsiteX528" fmla="*/ 76869 w 4724401"/>
              <a:gd name="connsiteY528" fmla="*/ 3005404 h 6858000"/>
              <a:gd name="connsiteX529" fmla="*/ 32049 w 4724401"/>
              <a:gd name="connsiteY529" fmla="*/ 3065814 h 6858000"/>
              <a:gd name="connsiteX530" fmla="*/ 0 w 4724401"/>
              <a:gd name="connsiteY530" fmla="*/ 3108744 h 6858000"/>
              <a:gd name="connsiteX531" fmla="*/ 0 w 4724401"/>
              <a:gd name="connsiteY531" fmla="*/ 3058059 h 6858000"/>
              <a:gd name="connsiteX532" fmla="*/ 7610 w 4724401"/>
              <a:gd name="connsiteY532" fmla="*/ 3047889 h 6858000"/>
              <a:gd name="connsiteX533" fmla="*/ 52419 w 4724401"/>
              <a:gd name="connsiteY533" fmla="*/ 2987479 h 6858000"/>
              <a:gd name="connsiteX534" fmla="*/ 59142 w 4724401"/>
              <a:gd name="connsiteY534" fmla="*/ 2978488 h 6858000"/>
              <a:gd name="connsiteX535" fmla="*/ 0 w 4724401"/>
              <a:gd name="connsiteY535" fmla="*/ 3015334 h 6858000"/>
              <a:gd name="connsiteX536" fmla="*/ 0 w 4724401"/>
              <a:gd name="connsiteY536" fmla="*/ 2914286 h 6858000"/>
              <a:gd name="connsiteX537" fmla="*/ 36383 w 4724401"/>
              <a:gd name="connsiteY537" fmla="*/ 2901128 h 6858000"/>
              <a:gd name="connsiteX538" fmla="*/ 156329 w 4724401"/>
              <a:gd name="connsiteY538" fmla="*/ 2840533 h 6858000"/>
              <a:gd name="connsiteX539" fmla="*/ 358355 w 4724401"/>
              <a:gd name="connsiteY539" fmla="*/ 2620471 h 6858000"/>
              <a:gd name="connsiteX540" fmla="*/ 510577 w 4724401"/>
              <a:gd name="connsiteY540" fmla="*/ 2501244 h 6858000"/>
              <a:gd name="connsiteX541" fmla="*/ 211967 w 4724401"/>
              <a:gd name="connsiteY541" fmla="*/ 2479171 h 6858000"/>
              <a:gd name="connsiteX542" fmla="*/ 0 w 4724401"/>
              <a:gd name="connsiteY542" fmla="*/ 2476398 h 6858000"/>
              <a:gd name="connsiteX543" fmla="*/ 0 w 4724401"/>
              <a:gd name="connsiteY543" fmla="*/ 2389189 h 6858000"/>
              <a:gd name="connsiteX544" fmla="*/ 103062 w 4724401"/>
              <a:gd name="connsiteY544" fmla="*/ 2389518 h 6858000"/>
              <a:gd name="connsiteX545" fmla="*/ 510734 w 4724401"/>
              <a:gd name="connsiteY545" fmla="*/ 2416201 h 6858000"/>
              <a:gd name="connsiteX546" fmla="*/ 279257 w 4724401"/>
              <a:gd name="connsiteY546" fmla="*/ 2092102 h 6858000"/>
              <a:gd name="connsiteX547" fmla="*/ 65265 w 4724401"/>
              <a:gd name="connsiteY547" fmla="*/ 2006049 h 6858000"/>
              <a:gd name="connsiteX548" fmla="*/ 0 w 4724401"/>
              <a:gd name="connsiteY548" fmla="*/ 1982532 h 6858000"/>
              <a:gd name="connsiteX549" fmla="*/ 0 w 4724401"/>
              <a:gd name="connsiteY549" fmla="*/ 1912789 h 6858000"/>
              <a:gd name="connsiteX550" fmla="*/ 97460 w 4724401"/>
              <a:gd name="connsiteY550" fmla="*/ 1953725 h 6858000"/>
              <a:gd name="connsiteX551" fmla="*/ 221272 w 4724401"/>
              <a:gd name="connsiteY551" fmla="*/ 1980766 h 6858000"/>
              <a:gd name="connsiteX552" fmla="*/ 116765 w 4724401"/>
              <a:gd name="connsiteY552" fmla="*/ 1911033 h 6858000"/>
              <a:gd name="connsiteX553" fmla="*/ 16405 w 4724401"/>
              <a:gd name="connsiteY553" fmla="*/ 1803412 h 6858000"/>
              <a:gd name="connsiteX554" fmla="*/ 0 w 4724401"/>
              <a:gd name="connsiteY554" fmla="*/ 1784777 h 6858000"/>
              <a:gd name="connsiteX555" fmla="*/ 0 w 4724401"/>
              <a:gd name="connsiteY555" fmla="*/ 1740082 h 6858000"/>
              <a:gd name="connsiteX556" fmla="*/ 39394 w 4724401"/>
              <a:gd name="connsiteY556" fmla="*/ 1784856 h 6858000"/>
              <a:gd name="connsiteX557" fmla="*/ 135813 w 4724401"/>
              <a:gd name="connsiteY557" fmla="*/ 1888838 h 6858000"/>
              <a:gd name="connsiteX558" fmla="*/ 242575 w 4724401"/>
              <a:gd name="connsiteY558" fmla="*/ 1958841 h 6858000"/>
              <a:gd name="connsiteX559" fmla="*/ 82197 w 4724401"/>
              <a:gd name="connsiteY559" fmla="*/ 1754826 h 6858000"/>
              <a:gd name="connsiteX560" fmla="*/ 0 w 4724401"/>
              <a:gd name="connsiteY560" fmla="*/ 1679650 h 6858000"/>
              <a:gd name="connsiteX561" fmla="*/ 0 w 4724401"/>
              <a:gd name="connsiteY561" fmla="*/ 1602463 h 6858000"/>
              <a:gd name="connsiteX562" fmla="*/ 84689 w 4724401"/>
              <a:gd name="connsiteY562" fmla="*/ 1677442 h 6858000"/>
              <a:gd name="connsiteX563" fmla="*/ 298437 w 4724401"/>
              <a:gd name="connsiteY563" fmla="*/ 1968019 h 6858000"/>
              <a:gd name="connsiteX564" fmla="*/ 227269 w 4724401"/>
              <a:gd name="connsiteY564" fmla="*/ 1114064 h 6858000"/>
              <a:gd name="connsiteX565" fmla="*/ 248003 w 4724401"/>
              <a:gd name="connsiteY565" fmla="*/ 1089613 h 6858000"/>
              <a:gd name="connsiteX566" fmla="*/ 427020 w 4724401"/>
              <a:gd name="connsiteY566" fmla="*/ 1619803 h 6858000"/>
              <a:gd name="connsiteX567" fmla="*/ 340345 w 4724401"/>
              <a:gd name="connsiteY567" fmla="*/ 2027739 h 6858000"/>
              <a:gd name="connsiteX568" fmla="*/ 360865 w 4724401"/>
              <a:gd name="connsiteY568" fmla="*/ 2044827 h 6858000"/>
              <a:gd name="connsiteX569" fmla="*/ 560414 w 4724401"/>
              <a:gd name="connsiteY569" fmla="*/ 2421457 h 6858000"/>
              <a:gd name="connsiteX570" fmla="*/ 1359703 w 4724401"/>
              <a:gd name="connsiteY570" fmla="*/ 2578554 h 6858000"/>
              <a:gd name="connsiteX571" fmla="*/ 1359422 w 4724401"/>
              <a:gd name="connsiteY571" fmla="*/ 2577994 h 6858000"/>
              <a:gd name="connsiteX572" fmla="*/ 828701 w 4724401"/>
              <a:gd name="connsiteY572" fmla="*/ 1839520 h 6858000"/>
              <a:gd name="connsiteX573" fmla="*/ 494427 w 4724401"/>
              <a:gd name="connsiteY573" fmla="*/ 1092333 h 6858000"/>
              <a:gd name="connsiteX574" fmla="*/ 506322 w 4724401"/>
              <a:gd name="connsiteY574" fmla="*/ 1020997 h 6858000"/>
              <a:gd name="connsiteX575" fmla="*/ 4570198 w 4724401"/>
              <a:gd name="connsiteY575" fmla="*/ 978081 h 6858000"/>
              <a:gd name="connsiteX576" fmla="*/ 4523691 w 4724401"/>
              <a:gd name="connsiteY576" fmla="*/ 1127776 h 6858000"/>
              <a:gd name="connsiteX577" fmla="*/ 4509875 w 4724401"/>
              <a:gd name="connsiteY577" fmla="*/ 1167552 h 6858000"/>
              <a:gd name="connsiteX578" fmla="*/ 4478168 w 4724401"/>
              <a:gd name="connsiteY578" fmla="*/ 1260735 h 6858000"/>
              <a:gd name="connsiteX579" fmla="*/ 4409309 w 4724401"/>
              <a:gd name="connsiteY579" fmla="*/ 1666996 h 6858000"/>
              <a:gd name="connsiteX580" fmla="*/ 4370031 w 4724401"/>
              <a:gd name="connsiteY580" fmla="*/ 1955666 h 6858000"/>
              <a:gd name="connsiteX581" fmla="*/ 4570198 w 4724401"/>
              <a:gd name="connsiteY581" fmla="*/ 978081 h 6858000"/>
              <a:gd name="connsiteX582" fmla="*/ 4557898 w 4724401"/>
              <a:gd name="connsiteY582" fmla="*/ 900011 h 6858000"/>
              <a:gd name="connsiteX583" fmla="*/ 4344840 w 4724401"/>
              <a:gd name="connsiteY583" fmla="*/ 1922038 h 6858000"/>
              <a:gd name="connsiteX584" fmla="*/ 4378710 w 4724401"/>
              <a:gd name="connsiteY584" fmla="*/ 1665516 h 6858000"/>
              <a:gd name="connsiteX585" fmla="*/ 4448798 w 4724401"/>
              <a:gd name="connsiteY585" fmla="*/ 1253024 h 6858000"/>
              <a:gd name="connsiteX586" fmla="*/ 4480315 w 4724401"/>
              <a:gd name="connsiteY586" fmla="*/ 1158454 h 6858000"/>
              <a:gd name="connsiteX587" fmla="*/ 4494133 w 4724401"/>
              <a:gd name="connsiteY587" fmla="*/ 1118676 h 6858000"/>
              <a:gd name="connsiteX588" fmla="*/ 4557898 w 4724401"/>
              <a:gd name="connsiteY588" fmla="*/ 900011 h 6858000"/>
              <a:gd name="connsiteX589" fmla="*/ 3607114 w 4724401"/>
              <a:gd name="connsiteY589" fmla="*/ 467441 h 6858000"/>
              <a:gd name="connsiteX590" fmla="*/ 3296242 w 4724401"/>
              <a:gd name="connsiteY590" fmla="*/ 807991 h 6858000"/>
              <a:gd name="connsiteX591" fmla="*/ 3174674 w 4724401"/>
              <a:gd name="connsiteY591" fmla="*/ 919759 h 6858000"/>
              <a:gd name="connsiteX592" fmla="*/ 3042978 w 4724401"/>
              <a:gd name="connsiteY592" fmla="*/ 1054894 h 6858000"/>
              <a:gd name="connsiteX593" fmla="*/ 2968914 w 4724401"/>
              <a:gd name="connsiteY593" fmla="*/ 1133756 h 6858000"/>
              <a:gd name="connsiteX594" fmla="*/ 3103823 w 4724401"/>
              <a:gd name="connsiteY594" fmla="*/ 1026814 h 6858000"/>
              <a:gd name="connsiteX595" fmla="*/ 3607114 w 4724401"/>
              <a:gd name="connsiteY595" fmla="*/ 467441 h 6858000"/>
              <a:gd name="connsiteX596" fmla="*/ 3744487 w 4724401"/>
              <a:gd name="connsiteY596" fmla="*/ 383136 h 6858000"/>
              <a:gd name="connsiteX597" fmla="*/ 3970213 w 4724401"/>
              <a:gd name="connsiteY597" fmla="*/ 995559 h 6858000"/>
              <a:gd name="connsiteX598" fmla="*/ 3744487 w 4724401"/>
              <a:gd name="connsiteY598" fmla="*/ 383136 h 6858000"/>
              <a:gd name="connsiteX599" fmla="*/ 3624562 w 4724401"/>
              <a:gd name="connsiteY599" fmla="*/ 367041 h 6858000"/>
              <a:gd name="connsiteX600" fmla="*/ 3489712 w 4724401"/>
              <a:gd name="connsiteY600" fmla="*/ 485386 h 6858000"/>
              <a:gd name="connsiteX601" fmla="*/ 3182994 w 4724401"/>
              <a:gd name="connsiteY601" fmla="*/ 828265 h 6858000"/>
              <a:gd name="connsiteX602" fmla="*/ 2892114 w 4724401"/>
              <a:gd name="connsiteY602" fmla="*/ 1172635 h 6858000"/>
              <a:gd name="connsiteX603" fmla="*/ 3021459 w 4724401"/>
              <a:gd name="connsiteY603" fmla="*/ 1035385 h 6858000"/>
              <a:gd name="connsiteX604" fmla="*/ 3153873 w 4724401"/>
              <a:gd name="connsiteY604" fmla="*/ 898971 h 6858000"/>
              <a:gd name="connsiteX605" fmla="*/ 3276511 w 4724401"/>
              <a:gd name="connsiteY605" fmla="*/ 786423 h 6858000"/>
              <a:gd name="connsiteX606" fmla="*/ 3584154 w 4724401"/>
              <a:gd name="connsiteY606" fmla="*/ 448218 h 6858000"/>
              <a:gd name="connsiteX607" fmla="*/ 3624562 w 4724401"/>
              <a:gd name="connsiteY607" fmla="*/ 367041 h 6858000"/>
              <a:gd name="connsiteX608" fmla="*/ 3766672 w 4724401"/>
              <a:gd name="connsiteY608" fmla="*/ 359429 h 6858000"/>
              <a:gd name="connsiteX609" fmla="*/ 3996338 w 4724401"/>
              <a:gd name="connsiteY609" fmla="*/ 968237 h 6858000"/>
              <a:gd name="connsiteX610" fmla="*/ 3766672 w 4724401"/>
              <a:gd name="connsiteY610" fmla="*/ 359429 h 6858000"/>
              <a:gd name="connsiteX611" fmla="*/ 3882765 w 4724401"/>
              <a:gd name="connsiteY611" fmla="*/ 0 h 6858000"/>
              <a:gd name="connsiteX612" fmla="*/ 3995099 w 4724401"/>
              <a:gd name="connsiteY612" fmla="*/ 0 h 6858000"/>
              <a:gd name="connsiteX613" fmla="*/ 4163818 w 4724401"/>
              <a:gd name="connsiteY613" fmla="*/ 234104 h 6858000"/>
              <a:gd name="connsiteX614" fmla="*/ 4172099 w 4724401"/>
              <a:gd name="connsiteY614" fmla="*/ 234207 h 6858000"/>
              <a:gd name="connsiteX615" fmla="*/ 4628589 w 4724401"/>
              <a:gd name="connsiteY615" fmla="*/ 289746 h 6858000"/>
              <a:gd name="connsiteX616" fmla="*/ 4724401 w 4724401"/>
              <a:gd name="connsiteY616" fmla="*/ 281632 h 6858000"/>
              <a:gd name="connsiteX617" fmla="*/ 4724401 w 4724401"/>
              <a:gd name="connsiteY617" fmla="*/ 330664 h 6858000"/>
              <a:gd name="connsiteX618" fmla="*/ 4657975 w 4724401"/>
              <a:gd name="connsiteY618" fmla="*/ 338772 h 6858000"/>
              <a:gd name="connsiteX619" fmla="*/ 4227047 w 4724401"/>
              <a:gd name="connsiteY619" fmla="*/ 313415 h 6858000"/>
              <a:gd name="connsiteX620" fmla="*/ 4346041 w 4724401"/>
              <a:gd name="connsiteY620" fmla="*/ 456086 h 6858000"/>
              <a:gd name="connsiteX621" fmla="*/ 4599604 w 4724401"/>
              <a:gd name="connsiteY621" fmla="*/ 723178 h 6858000"/>
              <a:gd name="connsiteX622" fmla="*/ 4724401 w 4724401"/>
              <a:gd name="connsiteY622" fmla="*/ 833497 h 6858000"/>
              <a:gd name="connsiteX623" fmla="*/ 4724401 w 4724401"/>
              <a:gd name="connsiteY623" fmla="*/ 950118 h 6858000"/>
              <a:gd name="connsiteX624" fmla="*/ 4655015 w 4724401"/>
              <a:gd name="connsiteY624" fmla="*/ 891426 h 6858000"/>
              <a:gd name="connsiteX625" fmla="*/ 4348002 w 4724401"/>
              <a:gd name="connsiteY625" fmla="*/ 2205895 h 6858000"/>
              <a:gd name="connsiteX626" fmla="*/ 4262250 w 4724401"/>
              <a:gd name="connsiteY626" fmla="*/ 2219972 h 6858000"/>
              <a:gd name="connsiteX627" fmla="*/ 4550611 w 4724401"/>
              <a:gd name="connsiteY627" fmla="*/ 817540 h 6858000"/>
              <a:gd name="connsiteX628" fmla="*/ 4564418 w 4724401"/>
              <a:gd name="connsiteY628" fmla="*/ 808293 h 6858000"/>
              <a:gd name="connsiteX629" fmla="*/ 4266388 w 4724401"/>
              <a:gd name="connsiteY629" fmla="*/ 500083 h 6858000"/>
              <a:gd name="connsiteX630" fmla="*/ 4032842 w 4724401"/>
              <a:gd name="connsiteY630" fmla="*/ 211809 h 6858000"/>
              <a:gd name="connsiteX631" fmla="*/ 3721337 w 4724401"/>
              <a:gd name="connsiteY631" fmla="*/ 0 h 6858000"/>
              <a:gd name="connsiteX632" fmla="*/ 3797544 w 4724401"/>
              <a:gd name="connsiteY632" fmla="*/ 0 h 6858000"/>
              <a:gd name="connsiteX633" fmla="*/ 3775734 w 4724401"/>
              <a:gd name="connsiteY633" fmla="*/ 95131 h 6858000"/>
              <a:gd name="connsiteX634" fmla="*/ 3724807 w 4724401"/>
              <a:gd name="connsiteY634" fmla="*/ 272257 h 6858000"/>
              <a:gd name="connsiteX635" fmla="*/ 3726844 w 4724401"/>
              <a:gd name="connsiteY635" fmla="*/ 282988 h 6858000"/>
              <a:gd name="connsiteX636" fmla="*/ 3742664 w 4724401"/>
              <a:gd name="connsiteY636" fmla="*/ 279918 h 6858000"/>
              <a:gd name="connsiteX637" fmla="*/ 4103910 w 4724401"/>
              <a:gd name="connsiteY637" fmla="*/ 1161917 h 6858000"/>
              <a:gd name="connsiteX638" fmla="*/ 4020269 w 4724401"/>
              <a:gd name="connsiteY638" fmla="*/ 1200406 h 6858000"/>
              <a:gd name="connsiteX639" fmla="*/ 3674882 w 4724401"/>
              <a:gd name="connsiteY639" fmla="*/ 488524 h 6858000"/>
              <a:gd name="connsiteX640" fmla="*/ 3132682 w 4724401"/>
              <a:gd name="connsiteY640" fmla="*/ 1072284 h 6858000"/>
              <a:gd name="connsiteX641" fmla="*/ 2716346 w 4724401"/>
              <a:gd name="connsiteY641" fmla="*/ 1276376 h 6858000"/>
              <a:gd name="connsiteX642" fmla="*/ 2716772 w 4724401"/>
              <a:gd name="connsiteY642" fmla="*/ 1255462 h 6858000"/>
              <a:gd name="connsiteX643" fmla="*/ 3471096 w 4724401"/>
              <a:gd name="connsiteY643" fmla="*/ 437072 h 6858000"/>
              <a:gd name="connsiteX644" fmla="*/ 3639057 w 4724401"/>
              <a:gd name="connsiteY644" fmla="*/ 286334 h 6858000"/>
              <a:gd name="connsiteX645" fmla="*/ 3640309 w 4724401"/>
              <a:gd name="connsiteY645" fmla="*/ 284664 h 6858000"/>
              <a:gd name="connsiteX646" fmla="*/ 3646022 w 4724401"/>
              <a:gd name="connsiteY646" fmla="*/ 276711 h 6858000"/>
              <a:gd name="connsiteX647" fmla="*/ 3707943 w 4724401"/>
              <a:gd name="connsiteY647" fmla="*/ 65958 h 6858000"/>
              <a:gd name="connsiteX648" fmla="*/ 2867960 w 4724401"/>
              <a:gd name="connsiteY648" fmla="*/ 0 h 6858000"/>
              <a:gd name="connsiteX649" fmla="*/ 2926351 w 4724401"/>
              <a:gd name="connsiteY649" fmla="*/ 0 h 6858000"/>
              <a:gd name="connsiteX650" fmla="*/ 2902823 w 4724401"/>
              <a:gd name="connsiteY650" fmla="*/ 262929 h 6858000"/>
              <a:gd name="connsiteX651" fmla="*/ 2940663 w 4724401"/>
              <a:gd name="connsiteY651" fmla="*/ 140884 h 6858000"/>
              <a:gd name="connsiteX652" fmla="*/ 2947039 w 4724401"/>
              <a:gd name="connsiteY652" fmla="*/ 122524 h 6858000"/>
              <a:gd name="connsiteX653" fmla="*/ 2984316 w 4724401"/>
              <a:gd name="connsiteY653" fmla="*/ 0 h 6858000"/>
              <a:gd name="connsiteX654" fmla="*/ 3016114 w 4724401"/>
              <a:gd name="connsiteY654" fmla="*/ 0 h 6858000"/>
              <a:gd name="connsiteX655" fmla="*/ 2979949 w 4724401"/>
              <a:gd name="connsiteY655" fmla="*/ 119274 h 6858000"/>
              <a:gd name="connsiteX656" fmla="*/ 3023879 w 4724401"/>
              <a:gd name="connsiteY656" fmla="*/ 0 h 6858000"/>
              <a:gd name="connsiteX657" fmla="*/ 3105400 w 4724401"/>
              <a:gd name="connsiteY657" fmla="*/ 0 h 6858000"/>
              <a:gd name="connsiteX658" fmla="*/ 3094669 w 4724401"/>
              <a:gd name="connsiteY658" fmla="*/ 30308 h 6858000"/>
              <a:gd name="connsiteX659" fmla="*/ 2901945 w 4724401"/>
              <a:gd name="connsiteY659" fmla="*/ 466538 h 6858000"/>
              <a:gd name="connsiteX660" fmla="*/ 2815209 w 4724401"/>
              <a:gd name="connsiteY660" fmla="*/ 497361 h 6858000"/>
              <a:gd name="connsiteX661" fmla="*/ 2844845 w 4724401"/>
              <a:gd name="connsiteY661" fmla="*/ 127638 h 6858000"/>
              <a:gd name="connsiteX662" fmla="*/ 1057230 w 4724401"/>
              <a:gd name="connsiteY662" fmla="*/ 0 h 6858000"/>
              <a:gd name="connsiteX663" fmla="*/ 1111003 w 4724401"/>
              <a:gd name="connsiteY663" fmla="*/ 0 h 6858000"/>
              <a:gd name="connsiteX664" fmla="*/ 1125553 w 4724401"/>
              <a:gd name="connsiteY664" fmla="*/ 52588 h 6858000"/>
              <a:gd name="connsiteX665" fmla="*/ 1304276 w 4724401"/>
              <a:gd name="connsiteY665" fmla="*/ 476275 h 6858000"/>
              <a:gd name="connsiteX666" fmla="*/ 1492066 w 4724401"/>
              <a:gd name="connsiteY666" fmla="*/ 886333 h 6858000"/>
              <a:gd name="connsiteX667" fmla="*/ 1423698 w 4724401"/>
              <a:gd name="connsiteY667" fmla="*/ 710817 h 6858000"/>
              <a:gd name="connsiteX668" fmla="*/ 1357609 w 4724401"/>
              <a:gd name="connsiteY668" fmla="*/ 532892 h 6858000"/>
              <a:gd name="connsiteX669" fmla="*/ 1309550 w 4724401"/>
              <a:gd name="connsiteY669" fmla="*/ 374031 h 6858000"/>
              <a:gd name="connsiteX670" fmla="*/ 1193673 w 4724401"/>
              <a:gd name="connsiteY670" fmla="*/ 49533 h 6858000"/>
              <a:gd name="connsiteX671" fmla="*/ 1164391 w 4724401"/>
              <a:gd name="connsiteY671" fmla="*/ 0 h 6858000"/>
              <a:gd name="connsiteX672" fmla="*/ 1200666 w 4724401"/>
              <a:gd name="connsiteY672" fmla="*/ 0 h 6858000"/>
              <a:gd name="connsiteX673" fmla="*/ 1223408 w 4724401"/>
              <a:gd name="connsiteY673" fmla="*/ 38996 h 6858000"/>
              <a:gd name="connsiteX674" fmla="*/ 1339635 w 4724401"/>
              <a:gd name="connsiteY674" fmla="*/ 365517 h 6858000"/>
              <a:gd name="connsiteX675" fmla="*/ 1387469 w 4724401"/>
              <a:gd name="connsiteY675" fmla="*/ 523079 h 6858000"/>
              <a:gd name="connsiteX676" fmla="*/ 1452685 w 4724401"/>
              <a:gd name="connsiteY676" fmla="*/ 699806 h 6858000"/>
              <a:gd name="connsiteX677" fmla="*/ 1492092 w 4724401"/>
              <a:gd name="connsiteY677" fmla="*/ 800424 h 6858000"/>
              <a:gd name="connsiteX678" fmla="*/ 1455302 w 4724401"/>
              <a:gd name="connsiteY678" fmla="*/ 632913 h 6858000"/>
              <a:gd name="connsiteX679" fmla="*/ 1222336 w 4724401"/>
              <a:gd name="connsiteY679" fmla="*/ 9480 h 6858000"/>
              <a:gd name="connsiteX680" fmla="*/ 1214634 w 4724401"/>
              <a:gd name="connsiteY680" fmla="*/ 0 h 6858000"/>
              <a:gd name="connsiteX681" fmla="*/ 1289827 w 4724401"/>
              <a:gd name="connsiteY681" fmla="*/ 0 h 6858000"/>
              <a:gd name="connsiteX682" fmla="*/ 1321076 w 4724401"/>
              <a:gd name="connsiteY682" fmla="*/ 59722 h 6858000"/>
              <a:gd name="connsiteX683" fmla="*/ 1512579 w 4724401"/>
              <a:gd name="connsiteY683" fmla="*/ 626441 h 6858000"/>
              <a:gd name="connsiteX684" fmla="*/ 1506076 w 4724401"/>
              <a:gd name="connsiteY684" fmla="*/ 1089289 h 6858000"/>
              <a:gd name="connsiteX685" fmla="*/ 1486346 w 4724401"/>
              <a:gd name="connsiteY685" fmla="*/ 1079919 h 6858000"/>
              <a:gd name="connsiteX686" fmla="*/ 1070511 w 4724401"/>
              <a:gd name="connsiteY686" fmla="*/ 48609 h 6858000"/>
              <a:gd name="connsiteX687" fmla="*/ 43151 w 4724401"/>
              <a:gd name="connsiteY687" fmla="*/ 0 h 6858000"/>
              <a:gd name="connsiteX688" fmla="*/ 95283 w 4724401"/>
              <a:gd name="connsiteY688" fmla="*/ 0 h 6858000"/>
              <a:gd name="connsiteX689" fmla="*/ 300708 w 4724401"/>
              <a:gd name="connsiteY689" fmla="*/ 154571 h 6858000"/>
              <a:gd name="connsiteX690" fmla="*/ 530414 w 4724401"/>
              <a:gd name="connsiteY690" fmla="*/ 354673 h 6858000"/>
              <a:gd name="connsiteX691" fmla="*/ 333785 w 4724401"/>
              <a:gd name="connsiteY691" fmla="*/ 161564 h 6858000"/>
              <a:gd name="connsiteX692" fmla="*/ 147005 w 4724401"/>
              <a:gd name="connsiteY692" fmla="*/ 0 h 6858000"/>
              <a:gd name="connsiteX693" fmla="*/ 272509 w 4724401"/>
              <a:gd name="connsiteY693" fmla="*/ 0 h 6858000"/>
              <a:gd name="connsiteX694" fmla="*/ 326276 w 4724401"/>
              <a:gd name="connsiteY694" fmla="*/ 45847 h 6858000"/>
              <a:gd name="connsiteX695" fmla="*/ 823759 w 4724401"/>
              <a:gd name="connsiteY695" fmla="*/ 574145 h 6858000"/>
              <a:gd name="connsiteX696" fmla="*/ 811254 w 4724401"/>
              <a:gd name="connsiteY696" fmla="*/ 665546 h 6858000"/>
              <a:gd name="connsiteX697" fmla="*/ 154042 w 4724401"/>
              <a:gd name="connsiteY697" fmla="*/ 261522 h 6858000"/>
              <a:gd name="connsiteX698" fmla="*/ 13550 w 4724401"/>
              <a:gd name="connsiteY698" fmla="*/ 158423 h 6858000"/>
              <a:gd name="connsiteX699" fmla="*/ 0 w 4724401"/>
              <a:gd name="connsiteY699" fmla="*/ 146618 h 6858000"/>
              <a:gd name="connsiteX700" fmla="*/ 0 w 4724401"/>
              <a:gd name="connsiteY700" fmla="*/ 59161 h 6858000"/>
              <a:gd name="connsiteX701" fmla="*/ 45427 w 4724401"/>
              <a:gd name="connsiteY701" fmla="*/ 101078 h 6858000"/>
              <a:gd name="connsiteX702" fmla="*/ 630103 w 4724401"/>
              <a:gd name="connsiteY702" fmla="*/ 485885 h 6858000"/>
              <a:gd name="connsiteX703" fmla="*/ 532040 w 4724401"/>
              <a:gd name="connsiteY703" fmla="*/ 399359 h 6858000"/>
              <a:gd name="connsiteX704" fmla="*/ 517618 w 4724401"/>
              <a:gd name="connsiteY704" fmla="*/ 385726 h 6858000"/>
              <a:gd name="connsiteX705" fmla="*/ 285074 w 4724401"/>
              <a:gd name="connsiteY705"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Lst>
            <a:rect l="l" t="t" r="r" b="b"/>
            <a:pathLst>
              <a:path w="4724401" h="6858000">
                <a:moveTo>
                  <a:pt x="369702" y="6712169"/>
                </a:moveTo>
                <a:lnTo>
                  <a:pt x="366575" y="6715556"/>
                </a:lnTo>
                <a:cubicBezTo>
                  <a:pt x="367954" y="6715031"/>
                  <a:pt x="369326" y="6714512"/>
                  <a:pt x="371637" y="6713954"/>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4724401" y="6289099"/>
                </a:moveTo>
                <a:lnTo>
                  <a:pt x="4724401" y="6407899"/>
                </a:lnTo>
                <a:lnTo>
                  <a:pt x="4689678" y="6440241"/>
                </a:ln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593999" y="6408904"/>
                  <a:pt x="4626518" y="6376648"/>
                  <a:pt x="4660205" y="6345369"/>
                </a:cubicBezTo>
                <a:close/>
                <a:moveTo>
                  <a:pt x="4724401" y="6198577"/>
                </a:moveTo>
                <a:lnTo>
                  <a:pt x="4724401" y="6238480"/>
                </a:lnTo>
                <a:lnTo>
                  <a:pt x="4689789" y="6268382"/>
                </a:ln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lose/>
                <a:moveTo>
                  <a:pt x="4724401" y="5924240"/>
                </a:moveTo>
                <a:lnTo>
                  <a:pt x="4724401" y="6044002"/>
                </a:lnTo>
                <a:lnTo>
                  <a:pt x="4695216" y="6071545"/>
                </a:lnTo>
                <a:cubicBezTo>
                  <a:pt x="4548599" y="6220767"/>
                  <a:pt x="4426366" y="6399245"/>
                  <a:pt x="4317146" y="6587716"/>
                </a:cubicBezTo>
                <a:lnTo>
                  <a:pt x="4171627" y="6858000"/>
                </a:lnTo>
                <a:lnTo>
                  <a:pt x="4081585" y="6858000"/>
                </a:lnTo>
                <a:lnTo>
                  <a:pt x="4238603" y="6559341"/>
                </a:lnTo>
                <a:cubicBezTo>
                  <a:pt x="4349147" y="6364728"/>
                  <a:pt x="4472301" y="6179172"/>
                  <a:pt x="4620848" y="6021419"/>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724401" y="5202141"/>
                </a:moveTo>
                <a:lnTo>
                  <a:pt x="4724401" y="5319690"/>
                </a:lnTo>
                <a:lnTo>
                  <a:pt x="4690088" y="5349711"/>
                </a:lnTo>
                <a:cubicBezTo>
                  <a:pt x="4608685" y="5427949"/>
                  <a:pt x="4537495" y="5522778"/>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lnTo>
                  <a:pt x="4724401" y="5415874"/>
                </a:lnTo>
                <a:lnTo>
                  <a:pt x="4724401" y="5461678"/>
                </a:lnTo>
                <a:lnTo>
                  <a:pt x="4718341" y="5468043"/>
                </a:lnTo>
                <a:cubicBezTo>
                  <a:pt x="4681696" y="5506771"/>
                  <a:pt x="4644162" y="5546455"/>
                  <a:pt x="4604655" y="5583434"/>
                </a:cubicBezTo>
                <a:cubicBezTo>
                  <a:pt x="4591636" y="5595592"/>
                  <a:pt x="4578581" y="5606832"/>
                  <a:pt x="4565074" y="5618550"/>
                </a:cubicBezTo>
                <a:cubicBezTo>
                  <a:pt x="4601957" y="5591693"/>
                  <a:pt x="4641858" y="5563143"/>
                  <a:pt x="4682209" y="5532923"/>
                </a:cubicBezTo>
                <a:lnTo>
                  <a:pt x="4724401" y="5499248"/>
                </a:lnTo>
                <a:lnTo>
                  <a:pt x="4724401" y="5608295"/>
                </a:lnTo>
                <a:lnTo>
                  <a:pt x="4713577" y="5616803"/>
                </a:ln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616120" y="5290612"/>
                  <a:pt x="4648400" y="5259282"/>
                  <a:pt x="4682005" y="5231398"/>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3174829" y="3620110"/>
                </a:moveTo>
                <a:cubicBezTo>
                  <a:pt x="3177710" y="3619202"/>
                  <a:pt x="3182308" y="3620648"/>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195984" y="4765295"/>
                  <a:pt x="4406452" y="4726316"/>
                  <a:pt x="4618309" y="4699202"/>
                </a:cubicBezTo>
                <a:lnTo>
                  <a:pt x="4724401" y="4687606"/>
                </a:lnTo>
                <a:lnTo>
                  <a:pt x="4724401" y="4773345"/>
                </a:lnTo>
                <a:lnTo>
                  <a:pt x="4671155" y="4778608"/>
                </a:lnTo>
                <a:cubicBezTo>
                  <a:pt x="4474613" y="4803290"/>
                  <a:pt x="4279364" y="4838457"/>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2991" y="3646754"/>
                  <a:pt x="3166185" y="3622836"/>
                  <a:pt x="3174829" y="3620110"/>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24401" y="4275524"/>
                </a:lnTo>
                <a:lnTo>
                  <a:pt x="4724401" y="4519331"/>
                </a:lnTo>
                <a:lnTo>
                  <a:pt x="4695727" y="4489837"/>
                </a:lnTo>
                <a:cubicBezTo>
                  <a:pt x="4513213" y="4341718"/>
                  <a:pt x="4213060" y="4286653"/>
                  <a:pt x="4036318" y="4147013"/>
                </a:cubicBezTo>
                <a:cubicBezTo>
                  <a:pt x="3810777" y="3969273"/>
                  <a:pt x="3654591" y="3720297"/>
                  <a:pt x="3432098" y="3537312"/>
                </a:cubicBezTo>
                <a:cubicBezTo>
                  <a:pt x="3408505" y="3517876"/>
                  <a:pt x="3395188" y="3461306"/>
                  <a:pt x="3429186" y="3458784"/>
                </a:cubicBezTo>
                <a:close/>
                <a:moveTo>
                  <a:pt x="4287835" y="3252276"/>
                </a:moveTo>
                <a:cubicBezTo>
                  <a:pt x="4291252" y="3250181"/>
                  <a:pt x="4296821" y="3251122"/>
                  <a:pt x="4305321" y="3256953"/>
                </a:cubicBezTo>
                <a:cubicBezTo>
                  <a:pt x="4417921" y="3335817"/>
                  <a:pt x="4526830" y="3418438"/>
                  <a:pt x="4633631" y="3503706"/>
                </a:cubicBezTo>
                <a:lnTo>
                  <a:pt x="4724401" y="3579225"/>
                </a:lnTo>
                <a:lnTo>
                  <a:pt x="4724401" y="3637622"/>
                </a:lnTo>
                <a:lnTo>
                  <a:pt x="4594837" y="3532274"/>
                </a:ln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09378" y="3558235"/>
                  <a:pt x="4660155" y="3608017"/>
                  <a:pt x="4709959" y="3658245"/>
                </a:cubicBezTo>
                <a:lnTo>
                  <a:pt x="4724401" y="3673072"/>
                </a:lnTo>
                <a:lnTo>
                  <a:pt x="4724401" y="3718516"/>
                </a:lnTo>
                <a:lnTo>
                  <a:pt x="4642986" y="3635718"/>
                </a:lnTo>
                <a:cubicBezTo>
                  <a:pt x="4577419" y="3571274"/>
                  <a:pt x="4510044" y="3508184"/>
                  <a:pt x="4440129" y="3448571"/>
                </a:cubicBezTo>
                <a:cubicBezTo>
                  <a:pt x="4477976" y="3543407"/>
                  <a:pt x="4595539" y="3666345"/>
                  <a:pt x="4700658" y="3767518"/>
                </a:cubicBezTo>
                <a:lnTo>
                  <a:pt x="4724401" y="3790032"/>
                </a:lnTo>
                <a:lnTo>
                  <a:pt x="4724401" y="3871856"/>
                </a:lnTo>
                <a:lnTo>
                  <a:pt x="4649232" y="3785028"/>
                </a:lnTo>
                <a:cubicBezTo>
                  <a:pt x="4512119" y="3616669"/>
                  <a:pt x="4392441" y="3442504"/>
                  <a:pt x="4294126" y="3303048"/>
                </a:cubicBezTo>
                <a:cubicBezTo>
                  <a:pt x="4286701" y="3292165"/>
                  <a:pt x="4277584" y="3258559"/>
                  <a:pt x="4287835" y="3252276"/>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3882765" y="0"/>
                </a:moveTo>
                <a:lnTo>
                  <a:pt x="3995099" y="0"/>
                </a:lnTo>
                <a:lnTo>
                  <a:pt x="4163818" y="234104"/>
                </a:lnTo>
                <a:cubicBezTo>
                  <a:pt x="4167056" y="234046"/>
                  <a:pt x="4169933" y="233486"/>
                  <a:pt x="4172099" y="234207"/>
                </a:cubicBezTo>
                <a:cubicBezTo>
                  <a:pt x="4320772" y="276387"/>
                  <a:pt x="4473568" y="294979"/>
                  <a:pt x="4628589" y="289746"/>
                </a:cubicBezTo>
                <a:lnTo>
                  <a:pt x="4724401" y="281632"/>
                </a:lnTo>
                <a:lnTo>
                  <a:pt x="4724401" y="330664"/>
                </a:lnTo>
                <a:lnTo>
                  <a:pt x="4657975" y="338772"/>
                </a:lnTo>
                <a:cubicBezTo>
                  <a:pt x="4512264" y="350060"/>
                  <a:pt x="4368090" y="341672"/>
                  <a:pt x="4227047" y="313415"/>
                </a:cubicBezTo>
                <a:cubicBezTo>
                  <a:pt x="4265992" y="361495"/>
                  <a:pt x="4305481" y="409180"/>
                  <a:pt x="4346041" y="456086"/>
                </a:cubicBezTo>
                <a:cubicBezTo>
                  <a:pt x="4427343" y="550152"/>
                  <a:pt x="4511990" y="638932"/>
                  <a:pt x="4599604" y="723178"/>
                </a:cubicBezTo>
                <a:lnTo>
                  <a:pt x="4724401" y="833497"/>
                </a:lnTo>
                <a:lnTo>
                  <a:pt x="4724401" y="950118"/>
                </a:lnTo>
                <a:lnTo>
                  <a:pt x="4655015" y="891426"/>
                </a:ln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2" name="Rectangle 21">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199"/>
            <a:ext cx="11734801"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6202DD2A-4FEE-0AB5-751D-39638A4426DF}"/>
              </a:ext>
            </a:extLst>
          </p:cNvPr>
          <p:cNvSpPr>
            <a:spLocks noGrp="1"/>
          </p:cNvSpPr>
          <p:nvPr>
            <p:ph type="title"/>
          </p:nvPr>
        </p:nvSpPr>
        <p:spPr>
          <a:xfrm>
            <a:off x="6324601" y="1202061"/>
            <a:ext cx="4953000" cy="738707"/>
          </a:xfrm>
        </p:spPr>
        <p:txBody>
          <a:bodyPr vert="horz" lIns="91440" tIns="45720" rIns="91440" bIns="45720" rtlCol="0" anchor="t">
            <a:normAutofit/>
          </a:bodyPr>
          <a:lstStyle/>
          <a:p>
            <a:r>
              <a:rPr lang="en-US" sz="4000" b="1" kern="1200" dirty="0">
                <a:solidFill>
                  <a:schemeClr val="tx1"/>
                </a:solidFill>
                <a:latin typeface="+mj-lt"/>
                <a:ea typeface="+mj-ea"/>
                <a:cs typeface="+mj-cs"/>
              </a:rPr>
              <a:t>Result and Impact</a:t>
            </a:r>
          </a:p>
        </p:txBody>
      </p:sp>
      <p:sp>
        <p:nvSpPr>
          <p:cNvPr id="4" name="Text Placeholder 3">
            <a:extLst>
              <a:ext uri="{FF2B5EF4-FFF2-40B4-BE49-F238E27FC236}">
                <a16:creationId xmlns:a16="http://schemas.microsoft.com/office/drawing/2014/main" id="{01240D54-7D75-6E57-031E-BFF830406CC3}"/>
              </a:ext>
            </a:extLst>
          </p:cNvPr>
          <p:cNvSpPr>
            <a:spLocks noGrp="1"/>
          </p:cNvSpPr>
          <p:nvPr>
            <p:ph type="body" sz="half" idx="2"/>
          </p:nvPr>
        </p:nvSpPr>
        <p:spPr>
          <a:xfrm>
            <a:off x="6324600" y="1940768"/>
            <a:ext cx="4953000" cy="3890865"/>
          </a:xfrm>
        </p:spPr>
        <p:txBody>
          <a:bodyPr vert="horz" lIns="91440" tIns="45720" rIns="91440" bIns="45720" rtlCol="0">
            <a:normAutofit/>
          </a:bodyPr>
          <a:lstStyle/>
          <a:p>
            <a:pPr algn="l"/>
            <a:r>
              <a:rPr lang="en-US" b="1" i="0" dirty="0">
                <a:effectLst/>
                <a:latin typeface="Söhne"/>
              </a:rPr>
              <a:t>Performance Comparison</a:t>
            </a:r>
            <a:r>
              <a:rPr lang="en-US" b="0" i="0" dirty="0">
                <a:effectLst/>
                <a:latin typeface="Söhne"/>
              </a:rPr>
              <a:t>:</a:t>
            </a:r>
          </a:p>
          <a:p>
            <a:pPr marL="742950" lvl="1" indent="-285750" algn="l">
              <a:buFont typeface="+mj-lt"/>
              <a:buAutoNum type="arabicPeriod"/>
            </a:pPr>
            <a:r>
              <a:rPr lang="en-US" b="0" i="0" dirty="0">
                <a:effectLst/>
                <a:latin typeface="Söhne"/>
              </a:rPr>
              <a:t>Combined 12-lead data yields superior accuracy compared to single lead data alone.</a:t>
            </a:r>
          </a:p>
          <a:p>
            <a:pPr marL="742950" lvl="1" indent="-285750" algn="l">
              <a:buFont typeface="+mj-lt"/>
              <a:buAutoNum type="arabicPeriod"/>
            </a:pPr>
            <a:r>
              <a:rPr lang="en-US" b="0" i="0" dirty="0">
                <a:effectLst/>
                <a:latin typeface="Söhne"/>
              </a:rPr>
              <a:t>Voting-based ensemble classification achieves an impressive accuracy of 92.5%.</a:t>
            </a:r>
          </a:p>
          <a:p>
            <a:pPr marL="742950" lvl="1" indent="-285750" algn="l">
              <a:buFont typeface="+mj-lt"/>
              <a:buAutoNum type="arabicPeriod"/>
            </a:pPr>
            <a:r>
              <a:rPr lang="en-US" b="0" i="0" dirty="0">
                <a:effectLst/>
                <a:latin typeface="Söhne"/>
              </a:rPr>
              <a:t>Three machine learning models (KNN, SVM, Random Forest) combined and voted for highest accuracy.</a:t>
            </a:r>
          </a:p>
          <a:p>
            <a:pPr marL="742950" lvl="1" indent="-285750" algn="l">
              <a:buFont typeface="+mj-lt"/>
              <a:buAutoNum type="arabicPeriod"/>
            </a:pPr>
            <a:r>
              <a:rPr lang="en-US" b="0" i="0" dirty="0">
                <a:effectLst/>
                <a:latin typeface="Söhne"/>
              </a:rPr>
              <a:t>Significant improvement over individual models' accuracies: SVM (90.5%), KNN (79.3%), Logistic Regression (77.7%), </a:t>
            </a:r>
            <a:r>
              <a:rPr lang="en-US" b="0" i="0" dirty="0" err="1">
                <a:effectLst/>
                <a:latin typeface="Söhne"/>
              </a:rPr>
              <a:t>XGBoost</a:t>
            </a:r>
            <a:r>
              <a:rPr lang="en-US" b="0" i="0" dirty="0">
                <a:effectLst/>
                <a:latin typeface="Söhne"/>
              </a:rPr>
              <a:t> (85.3%).</a:t>
            </a:r>
          </a:p>
          <a:p>
            <a:pPr algn="l"/>
            <a:r>
              <a:rPr lang="en-US" b="1" i="0" dirty="0">
                <a:effectLst/>
                <a:latin typeface="Söhne"/>
              </a:rPr>
              <a:t>Ensemble Approach</a:t>
            </a:r>
            <a:r>
              <a:rPr lang="en-US" b="0" i="0" dirty="0">
                <a:effectLst/>
                <a:latin typeface="Söhne"/>
              </a:rPr>
              <a:t>:</a:t>
            </a:r>
          </a:p>
          <a:p>
            <a:pPr marL="742950" lvl="1" indent="-285750" algn="l">
              <a:buFont typeface="+mj-lt"/>
              <a:buAutoNum type="arabicPeriod"/>
            </a:pPr>
            <a:r>
              <a:rPr lang="en-US" b="0" i="0" dirty="0">
                <a:effectLst/>
                <a:latin typeface="Söhne"/>
              </a:rPr>
              <a:t>Illustrates how ensemble models balance weaknesses and enhance detection of cardiovascular disorders in ECG data.</a:t>
            </a:r>
          </a:p>
          <a:p>
            <a:pPr marL="742950" lvl="1" indent="-285750" algn="l">
              <a:buFont typeface="+mj-lt"/>
              <a:buAutoNum type="arabicPeriod"/>
            </a:pPr>
            <a:r>
              <a:rPr lang="en-US" b="0" i="0" dirty="0">
                <a:effectLst/>
                <a:latin typeface="Söhne"/>
              </a:rPr>
              <a:t>Makes detection more reliable and accurate.</a:t>
            </a:r>
          </a:p>
          <a:p>
            <a:endParaRPr lang="en-US" sz="1800" dirty="0"/>
          </a:p>
        </p:txBody>
      </p:sp>
      <p:pic>
        <p:nvPicPr>
          <p:cNvPr id="5" name="Picture 4">
            <a:extLst>
              <a:ext uri="{FF2B5EF4-FFF2-40B4-BE49-F238E27FC236}">
                <a16:creationId xmlns:a16="http://schemas.microsoft.com/office/drawing/2014/main" id="{F8DF90B5-D3B0-15B3-0316-0839B15BABE1}"/>
              </a:ext>
            </a:extLst>
          </p:cNvPr>
          <p:cNvPicPr>
            <a:picLocks noChangeAspect="1"/>
          </p:cNvPicPr>
          <p:nvPr/>
        </p:nvPicPr>
        <p:blipFill>
          <a:blip r:embed="rId2"/>
          <a:stretch>
            <a:fillRect/>
          </a:stretch>
        </p:blipFill>
        <p:spPr>
          <a:xfrm>
            <a:off x="837113" y="1500719"/>
            <a:ext cx="5080724" cy="4004731"/>
          </a:xfrm>
          <a:prstGeom prst="rect">
            <a:avLst/>
          </a:prstGeom>
        </p:spPr>
      </p:pic>
    </p:spTree>
    <p:extLst>
      <p:ext uri="{BB962C8B-B14F-4D97-AF65-F5344CB8AC3E}">
        <p14:creationId xmlns:p14="http://schemas.microsoft.com/office/powerpoint/2010/main" val="3340938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84EB6B6-2833-0BA0-472E-A5C3337CDC20}"/>
              </a:ext>
            </a:extLst>
          </p:cNvPr>
          <p:cNvSpPr>
            <a:spLocks noGrp="1"/>
          </p:cNvSpPr>
          <p:nvPr>
            <p:ph type="title"/>
          </p:nvPr>
        </p:nvSpPr>
        <p:spPr>
          <a:xfrm>
            <a:off x="4833537" y="567608"/>
            <a:ext cx="5573437" cy="1226405"/>
          </a:xfrm>
        </p:spPr>
        <p:txBody>
          <a:bodyPr vert="horz" lIns="91440" tIns="45720" rIns="91440" bIns="45720" rtlCol="0" anchor="t">
            <a:normAutofit/>
          </a:bodyPr>
          <a:lstStyle/>
          <a:p>
            <a:pPr algn="r"/>
            <a:r>
              <a:rPr lang="en-US" sz="8000" b="1" dirty="0">
                <a:solidFill>
                  <a:srgbClr val="FFFFFF"/>
                </a:solidFill>
              </a:rPr>
              <a:t>Conclusion</a:t>
            </a:r>
            <a:endParaRPr lang="en-US" sz="8000" b="1" kern="1200" dirty="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56ABF3FB-3162-FCA0-C703-D62E9B390B78}"/>
              </a:ext>
            </a:extLst>
          </p:cNvPr>
          <p:cNvSpPr>
            <a:spLocks noGrp="1"/>
          </p:cNvSpPr>
          <p:nvPr>
            <p:ph type="body" sz="half" idx="2"/>
          </p:nvPr>
        </p:nvSpPr>
        <p:spPr>
          <a:xfrm>
            <a:off x="1274784" y="2010755"/>
            <a:ext cx="9132190" cy="4275153"/>
          </a:xfrm>
        </p:spPr>
        <p:txBody>
          <a:bodyPr vert="horz" lIns="91440" tIns="45720" rIns="91440" bIns="45720" rtlCol="0">
            <a:normAutofit fontScale="62500" lnSpcReduction="20000"/>
          </a:bodyPr>
          <a:lstStyle/>
          <a:p>
            <a:pPr algn="just"/>
            <a:r>
              <a:rPr lang="en-US" sz="4000" kern="1200" dirty="0">
                <a:solidFill>
                  <a:srgbClr val="FFFFFF"/>
                </a:solidFill>
                <a:latin typeface="+mn-lt"/>
                <a:ea typeface="+mn-ea"/>
                <a:cs typeface="+mn-cs"/>
              </a:rPr>
              <a:t>In conclusion, our study highlights the consistently robust performance of SVM, especially with the combined 12-leads dataset, showcasing improved prediction capabilities. Integration of ensemble models via Voting Classifier further enhances performance by balancing individual weaknesses and strengths. Utilizing pre-processed ECG data, SVM and </a:t>
            </a:r>
            <a:r>
              <a:rPr lang="en-US" sz="4000" kern="1200" dirty="0" err="1">
                <a:solidFill>
                  <a:srgbClr val="FFFFFF"/>
                </a:solidFill>
                <a:latin typeface="+mn-lt"/>
                <a:ea typeface="+mn-ea"/>
                <a:cs typeface="+mn-cs"/>
              </a:rPr>
              <a:t>XGBoost</a:t>
            </a:r>
            <a:r>
              <a:rPr lang="en-US" sz="4000" kern="1200" dirty="0">
                <a:solidFill>
                  <a:srgbClr val="FFFFFF"/>
                </a:solidFill>
                <a:latin typeface="+mn-lt"/>
                <a:ea typeface="+mn-ea"/>
                <a:cs typeface="+mn-cs"/>
              </a:rPr>
              <a:t> achieve commendable accuracy. Refined datasets can aid in further development, potentially leveraging deep learning models. Ethical considerations, including data privacy and bias mitigation, are crucial in interpreting and deploying these models for cardiovascular disease detection. Real-time validation underscores their practical efficacy in clinical scenarios, offering promising prospects for application in cardiovascular disorder identification through ECG image analysis.</a:t>
            </a:r>
          </a:p>
        </p:txBody>
      </p: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7" name="Straight Connector 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3"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31286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24BD8A-818A-5ABE-DB3F-72D72A49D95D}"/>
              </a:ext>
            </a:extLst>
          </p:cNvPr>
          <p:cNvSpPr>
            <a:spLocks noGrp="1"/>
          </p:cNvSpPr>
          <p:nvPr>
            <p:ph type="ctrTitle"/>
          </p:nvPr>
        </p:nvSpPr>
        <p:spPr>
          <a:xfrm>
            <a:off x="1524000" y="590841"/>
            <a:ext cx="9144000" cy="1009359"/>
          </a:xfrm>
        </p:spPr>
        <p:txBody>
          <a:bodyPr/>
          <a:lstStyle/>
          <a:p>
            <a:r>
              <a:rPr lang="en-IN" b="1" dirty="0"/>
              <a:t>Reference</a:t>
            </a:r>
          </a:p>
        </p:txBody>
      </p:sp>
      <p:sp>
        <p:nvSpPr>
          <p:cNvPr id="17" name="Subtitle 2">
            <a:extLst>
              <a:ext uri="{FF2B5EF4-FFF2-40B4-BE49-F238E27FC236}">
                <a16:creationId xmlns:a16="http://schemas.microsoft.com/office/drawing/2014/main" id="{C44B56A9-A37F-B5BF-7068-854DA5289151}"/>
              </a:ext>
            </a:extLst>
          </p:cNvPr>
          <p:cNvSpPr>
            <a:spLocks noGrp="1"/>
          </p:cNvSpPr>
          <p:nvPr>
            <p:ph type="subTitle" idx="1"/>
          </p:nvPr>
        </p:nvSpPr>
        <p:spPr>
          <a:xfrm>
            <a:off x="1524000" y="1749489"/>
            <a:ext cx="9144000" cy="4324739"/>
          </a:xfrm>
        </p:spPr>
        <p:txBody>
          <a:bodyPr>
            <a:normAutofit/>
          </a:bodyPr>
          <a:lstStyle/>
          <a:p>
            <a:pPr algn="just"/>
            <a:r>
              <a:rPr lang="en-US" sz="2000" b="1" i="0" dirty="0">
                <a:effectLst/>
                <a:latin typeface="Söhne"/>
              </a:rPr>
              <a:t>ECG Images dataset of Cardiac and COVID-19 Patients</a:t>
            </a:r>
            <a:r>
              <a:rPr lang="en-US" sz="2000" b="0" i="0" dirty="0">
                <a:effectLst/>
                <a:latin typeface="Söhne"/>
              </a:rPr>
              <a:t> by Ali Haider Khan et al. </a:t>
            </a:r>
          </a:p>
          <a:p>
            <a:pPr algn="just"/>
            <a:r>
              <a:rPr lang="en-US" sz="2000" b="0" i="0" dirty="0">
                <a:effectLst/>
                <a:latin typeface="Söhne"/>
              </a:rPr>
              <a:t>Source:</a:t>
            </a:r>
            <a:r>
              <a:rPr lang="en-US" sz="2000" dirty="0">
                <a:latin typeface="Söhne"/>
              </a:rPr>
              <a:t> </a:t>
            </a:r>
            <a:r>
              <a:rPr lang="en-US" sz="2000" dirty="0">
                <a:latin typeface="Söhne"/>
                <a:hlinkClick r:id="rId2"/>
              </a:rPr>
              <a:t>https://doi.org/10.1016/j.dib.2021.106762</a:t>
            </a:r>
            <a:endParaRPr lang="en-US" sz="2000" dirty="0">
              <a:latin typeface="Söhne"/>
            </a:endParaRPr>
          </a:p>
          <a:p>
            <a:pPr algn="just"/>
            <a:r>
              <a:rPr lang="en-US" sz="2000" b="1" i="0" dirty="0">
                <a:effectLst/>
                <a:latin typeface="Söhne"/>
              </a:rPr>
              <a:t>Comparative Study on Heart Disease Prediction Using Feature Selection Techniques on Classification Algorithms</a:t>
            </a:r>
            <a:r>
              <a:rPr lang="en-US" sz="2000" b="0" i="0" dirty="0">
                <a:effectLst/>
                <a:latin typeface="Söhne"/>
              </a:rPr>
              <a:t> by Kaushalya Dissanayake et al. </a:t>
            </a:r>
          </a:p>
          <a:p>
            <a:pPr algn="just"/>
            <a:r>
              <a:rPr lang="en-US" sz="2000" b="0" i="0" dirty="0">
                <a:effectLst/>
                <a:latin typeface="Söhne"/>
              </a:rPr>
              <a:t>Source: </a:t>
            </a:r>
            <a:r>
              <a:rPr lang="en-US" sz="2000" b="0" i="0" dirty="0">
                <a:effectLst/>
                <a:latin typeface="Söhne"/>
                <a:hlinkClick r:id="rId3"/>
              </a:rPr>
              <a:t>https://doi.org/10.1155/2021/5581806</a:t>
            </a:r>
            <a:endParaRPr lang="en-US" sz="2000" b="0" i="0" dirty="0">
              <a:effectLst/>
              <a:latin typeface="Söhne"/>
            </a:endParaRPr>
          </a:p>
          <a:p>
            <a:pPr algn="just"/>
            <a:r>
              <a:rPr lang="en-US" sz="2000" b="1" i="0" dirty="0">
                <a:effectLst/>
                <a:latin typeface="Söhne"/>
              </a:rPr>
              <a:t>Prediction of Heart Disease Using a Combination of Machine Learning and Deep Learning</a:t>
            </a:r>
            <a:r>
              <a:rPr lang="en-US" sz="2000" b="0" i="0" dirty="0">
                <a:effectLst/>
                <a:latin typeface="Söhne"/>
              </a:rPr>
              <a:t> by Rohit Bharti et al. </a:t>
            </a:r>
          </a:p>
          <a:p>
            <a:pPr algn="just"/>
            <a:r>
              <a:rPr lang="en-US" sz="2000" b="0" i="0" dirty="0">
                <a:effectLst/>
                <a:latin typeface="Söhne"/>
              </a:rPr>
              <a:t>Source:</a:t>
            </a:r>
            <a:r>
              <a:rPr lang="en-US" sz="2000" dirty="0">
                <a:latin typeface="Söhne"/>
              </a:rPr>
              <a:t> </a:t>
            </a:r>
            <a:r>
              <a:rPr lang="en-US" sz="2000" b="0" i="0" dirty="0">
                <a:effectLst/>
                <a:latin typeface="Söhne"/>
                <a:hlinkClick r:id="rId4"/>
              </a:rPr>
              <a:t>https://doi.org/10.1155/2021/8387680</a:t>
            </a:r>
            <a:endParaRPr lang="en-US" sz="2000" b="0" i="0" dirty="0">
              <a:effectLst/>
              <a:latin typeface="Söhne"/>
            </a:endParaRPr>
          </a:p>
          <a:p>
            <a:pPr algn="just"/>
            <a:r>
              <a:rPr lang="en-US" sz="2000" b="1" i="0" dirty="0">
                <a:effectLst/>
                <a:latin typeface="Söhne"/>
              </a:rPr>
              <a:t>Cardiovascular Diseases</a:t>
            </a:r>
            <a:r>
              <a:rPr lang="en-US" sz="2000" b="0" i="0" dirty="0">
                <a:effectLst/>
                <a:latin typeface="Söhne"/>
              </a:rPr>
              <a:t> by World Health Organization (WHO) </a:t>
            </a:r>
          </a:p>
          <a:p>
            <a:pPr algn="just"/>
            <a:r>
              <a:rPr lang="en-US" sz="2000" b="0" i="0" dirty="0">
                <a:effectLst/>
                <a:latin typeface="Söhne"/>
              </a:rPr>
              <a:t>Source: </a:t>
            </a:r>
            <a:r>
              <a:rPr lang="en-US" sz="2000" b="0" i="0" u="none" strike="noStrike" dirty="0">
                <a:effectLst/>
                <a:latin typeface="Söhne"/>
                <a:hlinkClick r:id="rId5"/>
              </a:rPr>
              <a:t>https://www.who.int/health-topics/cardiovascular-diseases/#tab=tab_1}</a:t>
            </a:r>
            <a:endParaRPr lang="en-US" sz="2000" b="0" i="0" dirty="0">
              <a:effectLst/>
              <a:latin typeface="Söhne"/>
            </a:endParaRPr>
          </a:p>
          <a:p>
            <a:pPr algn="just"/>
            <a:endParaRPr lang="en-IN" sz="2000" dirty="0"/>
          </a:p>
        </p:txBody>
      </p:sp>
    </p:spTree>
    <p:extLst>
      <p:ext uri="{BB962C8B-B14F-4D97-AF65-F5344CB8AC3E}">
        <p14:creationId xmlns:p14="http://schemas.microsoft.com/office/powerpoint/2010/main" val="291726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573888-8349-5284-7938-0D2562634C64}"/>
              </a:ext>
            </a:extLst>
          </p:cNvPr>
          <p:cNvSpPr txBox="1"/>
          <p:nvPr/>
        </p:nvSpPr>
        <p:spPr>
          <a:xfrm>
            <a:off x="709128" y="737118"/>
            <a:ext cx="10804848" cy="2031325"/>
          </a:xfrm>
          <a:prstGeom prst="rect">
            <a:avLst/>
          </a:prstGeom>
          <a:noFill/>
        </p:spPr>
        <p:txBody>
          <a:bodyPr wrap="square" rtlCol="0">
            <a:spAutoFit/>
          </a:bodyPr>
          <a:lstStyle/>
          <a:p>
            <a:pPr algn="ctr"/>
            <a:r>
              <a:rPr lang="en-IN" sz="4800" b="1" dirty="0"/>
              <a:t>PUBLICATION</a:t>
            </a:r>
            <a:r>
              <a:rPr lang="en-IN" sz="2400" b="1" dirty="0"/>
              <a:t> </a:t>
            </a:r>
          </a:p>
          <a:p>
            <a:pPr algn="ctr"/>
            <a:endParaRPr lang="en-IN" sz="2400" b="1" dirty="0"/>
          </a:p>
          <a:p>
            <a:r>
              <a:rPr lang="en-IN" dirty="0"/>
              <a:t>D. Rautela, M. </a:t>
            </a:r>
            <a:r>
              <a:rPr lang="en-IN" dirty="0" err="1"/>
              <a:t>Bajeli</a:t>
            </a:r>
            <a:r>
              <a:rPr lang="en-IN" dirty="0"/>
              <a:t>, A. Kumar and H. Vaidya, "Identifying Cardiovascular Disorders Through ECG Image Analysis," 2024 International Conference on Cognitive Robotics and Intelligent Systems (ICC - ROBINS), Coimbatore, India, 2024, pp. 607-612, </a:t>
            </a:r>
            <a:r>
              <a:rPr lang="en-IN" dirty="0" err="1"/>
              <a:t>doi</a:t>
            </a:r>
            <a:r>
              <a:rPr lang="en-IN" dirty="0"/>
              <a:t>: 10.1109/ICC-ROBINS60238.2024.10533939. </a:t>
            </a:r>
          </a:p>
        </p:txBody>
      </p:sp>
    </p:spTree>
    <p:extLst>
      <p:ext uri="{BB962C8B-B14F-4D97-AF65-F5344CB8AC3E}">
        <p14:creationId xmlns:p14="http://schemas.microsoft.com/office/powerpoint/2010/main" val="320460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127803-1DF8-5DD5-2C16-F3D2CE52F0B7}"/>
              </a:ext>
            </a:extLst>
          </p:cNvPr>
          <p:cNvSpPr txBox="1"/>
          <p:nvPr/>
        </p:nvSpPr>
        <p:spPr>
          <a:xfrm>
            <a:off x="1822114" y="550505"/>
            <a:ext cx="8547772" cy="1015663"/>
          </a:xfrm>
          <a:prstGeom prst="rect">
            <a:avLst/>
          </a:prstGeom>
          <a:noFill/>
        </p:spPr>
        <p:txBody>
          <a:bodyPr wrap="square" rtlCol="0">
            <a:spAutoFit/>
          </a:bodyPr>
          <a:lstStyle/>
          <a:p>
            <a:pPr algn="ctr"/>
            <a:r>
              <a:rPr lang="en-IN" sz="6000" b="1" dirty="0"/>
              <a:t>CERTIFICATION</a:t>
            </a:r>
          </a:p>
        </p:txBody>
      </p:sp>
      <p:pic>
        <p:nvPicPr>
          <p:cNvPr id="3" name="Picture 2" descr="A certificate of presentation with text and images&#10;&#10;Description automatically generated">
            <a:extLst>
              <a:ext uri="{FF2B5EF4-FFF2-40B4-BE49-F238E27FC236}">
                <a16:creationId xmlns:a16="http://schemas.microsoft.com/office/drawing/2014/main" id="{6771FADC-74FC-9778-10CA-6DA0C953FADC}"/>
              </a:ext>
            </a:extLst>
          </p:cNvPr>
          <p:cNvPicPr>
            <a:picLocks noChangeAspect="1"/>
          </p:cNvPicPr>
          <p:nvPr/>
        </p:nvPicPr>
        <p:blipFill>
          <a:blip r:embed="rId2"/>
          <a:stretch>
            <a:fillRect/>
          </a:stretch>
        </p:blipFill>
        <p:spPr>
          <a:xfrm>
            <a:off x="2386171" y="1638300"/>
            <a:ext cx="7591107" cy="4937974"/>
          </a:xfrm>
          <a:prstGeom prst="rect">
            <a:avLst/>
          </a:prstGeom>
        </p:spPr>
      </p:pic>
    </p:spTree>
    <p:extLst>
      <p:ext uri="{BB962C8B-B14F-4D97-AF65-F5344CB8AC3E}">
        <p14:creationId xmlns:p14="http://schemas.microsoft.com/office/powerpoint/2010/main" val="127113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AD3ED24-F61F-750B-89B3-1F7E2584D919}"/>
              </a:ext>
            </a:extLst>
          </p:cNvPr>
          <p:cNvPicPr>
            <a:picLocks noChangeAspect="1"/>
          </p:cNvPicPr>
          <p:nvPr/>
        </p:nvPicPr>
        <p:blipFill>
          <a:blip r:embed="rId2"/>
          <a:stretch>
            <a:fillRect/>
          </a:stretch>
        </p:blipFill>
        <p:spPr>
          <a:xfrm>
            <a:off x="4153091" y="643467"/>
            <a:ext cx="3885817"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896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61249-E697-1518-2945-090FE68692E2}"/>
              </a:ext>
            </a:extLst>
          </p:cNvPr>
          <p:cNvSpPr>
            <a:spLocks noGrp="1"/>
          </p:cNvSpPr>
          <p:nvPr>
            <p:ph type="title"/>
          </p:nvPr>
        </p:nvSpPr>
        <p:spPr>
          <a:xfrm>
            <a:off x="1491342" y="2313991"/>
            <a:ext cx="5721220" cy="3797559"/>
          </a:xfrm>
        </p:spPr>
        <p:txBody>
          <a:bodyPr>
            <a:normAutofit fontScale="90000"/>
          </a:bodyPr>
          <a:lstStyle/>
          <a:p>
            <a:pPr algn="l"/>
            <a:r>
              <a:rPr lang="en-IN" sz="3200" dirty="0"/>
              <a:t>Abstract</a:t>
            </a:r>
            <a:br>
              <a:rPr lang="en-IN" sz="3200" dirty="0"/>
            </a:br>
            <a:r>
              <a:rPr lang="en-IN" sz="3200" dirty="0"/>
              <a:t>Introduction</a:t>
            </a:r>
            <a:br>
              <a:rPr lang="en-IN" sz="3200" dirty="0"/>
            </a:br>
            <a:r>
              <a:rPr lang="en-IN" sz="3200" dirty="0"/>
              <a:t>Challenges</a:t>
            </a:r>
            <a:br>
              <a:rPr lang="en-IN" sz="3200" dirty="0"/>
            </a:br>
            <a:r>
              <a:rPr lang="en-IN" sz="3200" dirty="0"/>
              <a:t>Objective</a:t>
            </a:r>
            <a:br>
              <a:rPr lang="en-IN" sz="3200" dirty="0"/>
            </a:br>
            <a:r>
              <a:rPr lang="en-IN" sz="3200" dirty="0"/>
              <a:t>Methodology</a:t>
            </a:r>
            <a:br>
              <a:rPr lang="en-IN" sz="3200" dirty="0"/>
            </a:br>
            <a:r>
              <a:rPr lang="en-IN" sz="3200" dirty="0"/>
              <a:t>Result and Impact</a:t>
            </a:r>
            <a:br>
              <a:rPr lang="en-IN" sz="3200" dirty="0"/>
            </a:br>
            <a:r>
              <a:rPr lang="en-IN" sz="3200" dirty="0"/>
              <a:t>Conclusion</a:t>
            </a:r>
            <a:br>
              <a:rPr lang="en-IN" sz="3200" dirty="0"/>
            </a:br>
            <a:r>
              <a:rPr lang="en-IN" sz="3200" dirty="0"/>
              <a:t>Reference</a:t>
            </a:r>
          </a:p>
        </p:txBody>
      </p:sp>
      <p:sp>
        <p:nvSpPr>
          <p:cNvPr id="3" name="TextBox 2">
            <a:extLst>
              <a:ext uri="{FF2B5EF4-FFF2-40B4-BE49-F238E27FC236}">
                <a16:creationId xmlns:a16="http://schemas.microsoft.com/office/drawing/2014/main" id="{B3A6A701-1607-7AE5-5EF4-A68212C65C91}"/>
              </a:ext>
            </a:extLst>
          </p:cNvPr>
          <p:cNvSpPr txBox="1"/>
          <p:nvPr/>
        </p:nvSpPr>
        <p:spPr>
          <a:xfrm>
            <a:off x="1491342" y="1390661"/>
            <a:ext cx="3772239" cy="923330"/>
          </a:xfrm>
          <a:prstGeom prst="rect">
            <a:avLst/>
          </a:prstGeom>
          <a:noFill/>
        </p:spPr>
        <p:txBody>
          <a:bodyPr wrap="square" rtlCol="0">
            <a:spAutoFit/>
          </a:bodyPr>
          <a:lstStyle/>
          <a:p>
            <a:r>
              <a:rPr lang="en-IN" sz="5400" b="1" dirty="0"/>
              <a:t>Outline</a:t>
            </a:r>
          </a:p>
        </p:txBody>
      </p:sp>
    </p:spTree>
    <p:extLst>
      <p:ext uri="{BB962C8B-B14F-4D97-AF65-F5344CB8AC3E}">
        <p14:creationId xmlns:p14="http://schemas.microsoft.com/office/powerpoint/2010/main" val="220809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F59C0D-C841-4077-8A86-CFA04BFD6B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9" name="Picture 8">
              <a:extLst>
                <a:ext uri="{FF2B5EF4-FFF2-40B4-BE49-F238E27FC236}">
                  <a16:creationId xmlns:a16="http://schemas.microsoft.com/office/drawing/2014/main" id="{67716107-90BF-4496-9A07-0725F1BFD7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13F9E32-5E2C-4B36-9DD2-C10A9917E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1" name="Picture 10">
              <a:extLst>
                <a:ext uri="{FF2B5EF4-FFF2-40B4-BE49-F238E27FC236}">
                  <a16:creationId xmlns:a16="http://schemas.microsoft.com/office/drawing/2014/main" id="{CDF688DD-0F85-41C3-8996-F19BE3748A5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2" name="Picture 11">
              <a:extLst>
                <a:ext uri="{FF2B5EF4-FFF2-40B4-BE49-F238E27FC236}">
                  <a16:creationId xmlns:a16="http://schemas.microsoft.com/office/drawing/2014/main" id="{A6FD2F11-D24C-49B6-9A36-D99D7A5DC1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4" name="Straight Connector 13">
            <a:extLst>
              <a:ext uri="{FF2B5EF4-FFF2-40B4-BE49-F238E27FC236}">
                <a16:creationId xmlns:a16="http://schemas.microsoft.com/office/drawing/2014/main" id="{5319E216-CB07-40D9-9253-0C7AADA11B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BC05791D-157B-4AA2-82CA-BE441DF4B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01BA73-6DE9-4B29-9666-64915B963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2">
              <a:lumMod val="90000"/>
              <a:lumOff val="10000"/>
            </a:schemeClr>
          </a:solidFill>
          <a:ln>
            <a:noFill/>
          </a:ln>
          <a:effectLst>
            <a:outerShdw blurRad="50800" dist="38100" dir="5400000" algn="t" rotWithShape="0">
              <a:srgbClr val="373737">
                <a:alpha val="40000"/>
              </a:srgbClr>
            </a:outerShdw>
          </a:effectLst>
          <a:scene3d>
            <a:camera prst="orthographicFront"/>
            <a:lightRig rig="balanced" dir="t"/>
          </a:scene3d>
          <a:sp3d>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1F75129-64DA-4018-B855-6DB3D06BC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326DF99-6401-6386-73F9-81CC5614F92F}"/>
              </a:ext>
            </a:extLst>
          </p:cNvPr>
          <p:cNvSpPr>
            <a:spLocks noGrp="1"/>
          </p:cNvSpPr>
          <p:nvPr>
            <p:ph type="title"/>
          </p:nvPr>
        </p:nvSpPr>
        <p:spPr>
          <a:xfrm>
            <a:off x="1293814" y="401115"/>
            <a:ext cx="9601196" cy="1303867"/>
          </a:xfrm>
        </p:spPr>
        <p:txBody>
          <a:bodyPr vert="horz" lIns="91440" tIns="45720" rIns="91440" bIns="45720" rtlCol="0" anchor="ctr">
            <a:normAutofit/>
          </a:bodyPr>
          <a:lstStyle/>
          <a:p>
            <a:r>
              <a:rPr lang="en-US" b="1" dirty="0"/>
              <a:t>ABSTRACT</a:t>
            </a:r>
            <a:endParaRPr lang="en-US" dirty="0"/>
          </a:p>
        </p:txBody>
      </p:sp>
      <p:sp>
        <p:nvSpPr>
          <p:cNvPr id="3" name="TextBox 2">
            <a:extLst>
              <a:ext uri="{FF2B5EF4-FFF2-40B4-BE49-F238E27FC236}">
                <a16:creationId xmlns:a16="http://schemas.microsoft.com/office/drawing/2014/main" id="{DC80E041-07C0-BCC6-D4C9-3CA4202C0BED}"/>
              </a:ext>
            </a:extLst>
          </p:cNvPr>
          <p:cNvSpPr txBox="1"/>
          <p:nvPr/>
        </p:nvSpPr>
        <p:spPr>
          <a:xfrm>
            <a:off x="1588561" y="1430993"/>
            <a:ext cx="9601196" cy="3318936"/>
          </a:xfrm>
          <a:prstGeom prst="rect">
            <a:avLst/>
          </a:prstGeom>
        </p:spPr>
        <p:txBody>
          <a:bodyPr vert="horz" lIns="91440" tIns="45720" rIns="91440" bIns="45720" rtlCol="0" anchor="t">
            <a:noAutofit/>
          </a:bodyPr>
          <a:lstStyle/>
          <a:p>
            <a:pPr defTabSz="457200">
              <a:lnSpc>
                <a:spcPct val="90000"/>
              </a:lnSpc>
              <a:spcBef>
                <a:spcPct val="20000"/>
              </a:spcBef>
              <a:spcAft>
                <a:spcPts val="600"/>
              </a:spcAft>
              <a:buClr>
                <a:schemeClr val="accent1"/>
              </a:buClr>
              <a:buSzPct val="115000"/>
              <a:buFont typeface="Arial"/>
              <a:buChar char="•"/>
            </a:pPr>
            <a:r>
              <a:rPr lang="en-US" dirty="0">
                <a:solidFill>
                  <a:schemeClr val="tx1">
                    <a:lumMod val="85000"/>
                    <a:lumOff val="15000"/>
                  </a:schemeClr>
                </a:solidFill>
              </a:rPr>
              <a:t>This research focuses on digitizing paper-based electrocardiogram (ECG) charts to train machine learning models for detecting cardiovascular diseases (CVD), particularly abnormal heartbeat, myocardial infarction, history of myocardial infarction, and normal cases, due to dataset limitations. The digitization involves converting ECG charts into digital formats, allowing advanced data processing and machine learning techniques. Preprocessing steps include Gaussian filtering for noise reduction, thresholding to highlight relevant signals, grayscale conversion for simplicity, and resizing ECG images into a standardized format of 13 leads, subsequently converted into one-dimensional signals for analysis. The study utilizes Support Vector Machine (SVM), K-nearest neighbors (KNN), and Logistic Regression, and proposes an ensemble technique using a Voting-Based Classifier to combine individual predictions, achieving an accuracy of 92.5%, recall of 91%, precision of 92%, and an F1-score of 92%. This approach outperforms existing methods, automating cardiac abnormality detection, reducing manual examination, and leading to faster and more accurate diagnoses, ultimately improving patient outcomes. Despite promising results, limitations include the need for more comprehensive datasets and refining preprocessing and machine learning techniques. In conclusion, digitizing ECG records and applying machine learning can revolutionize CVD detection, providing a valuable tool for early diagnosis and enhanced healthcare.</a:t>
            </a:r>
          </a:p>
          <a:p>
            <a:pPr defTabSz="457200">
              <a:lnSpc>
                <a:spcPct val="90000"/>
              </a:lnSpc>
              <a:spcBef>
                <a:spcPct val="20000"/>
              </a:spcBef>
              <a:spcAft>
                <a:spcPts val="600"/>
              </a:spcAft>
              <a:buClr>
                <a:schemeClr val="accent1"/>
              </a:buClr>
              <a:buSzPct val="115000"/>
              <a:buFont typeface="Arial"/>
              <a:buChar char="•"/>
            </a:pPr>
            <a:r>
              <a:rPr lang="en-US" dirty="0">
                <a:solidFill>
                  <a:schemeClr val="tx1">
                    <a:lumMod val="85000"/>
                    <a:lumOff val="15000"/>
                  </a:schemeClr>
                </a:solidFill>
              </a:rPr>
              <a:t>Index Terms—Electrocardiogram (ECG), Cardiovascular diseases (CVD), Support Vector Machine, Voting Based Classifier.</a:t>
            </a:r>
          </a:p>
        </p:txBody>
      </p:sp>
    </p:spTree>
    <p:extLst>
      <p:ext uri="{BB962C8B-B14F-4D97-AF65-F5344CB8AC3E}">
        <p14:creationId xmlns:p14="http://schemas.microsoft.com/office/powerpoint/2010/main" val="377877272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7" name="Rectangle 207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8" name="Freeform: Shape 2077">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59D7CF-3228-8799-9B78-E9EB75336EFF}"/>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sz="4400" b="1" i="0" kern="1200">
                <a:solidFill>
                  <a:schemeClr val="tx1"/>
                </a:solidFill>
                <a:effectLst/>
                <a:latin typeface="+mj-lt"/>
                <a:ea typeface="+mj-ea"/>
                <a:cs typeface="+mj-cs"/>
              </a:rPr>
              <a:t>Cardiovascular Diseases(CVDs)</a:t>
            </a:r>
            <a:br>
              <a:rPr lang="en-US" sz="4400" kern="1200">
                <a:solidFill>
                  <a:schemeClr val="tx1"/>
                </a:solidFill>
                <a:latin typeface="+mj-lt"/>
                <a:ea typeface="+mj-ea"/>
                <a:cs typeface="+mj-cs"/>
              </a:rPr>
            </a:br>
            <a:endParaRPr lang="en-US" sz="4400"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F97FDF4D-6745-D348-0B7A-4B3110B6AD56}"/>
              </a:ext>
            </a:extLst>
          </p:cNvPr>
          <p:cNvSpPr>
            <a:spLocks noGrp="1"/>
          </p:cNvSpPr>
          <p:nvPr>
            <p:ph type="body" sz="half" idx="2"/>
          </p:nvPr>
        </p:nvSpPr>
        <p:spPr>
          <a:xfrm>
            <a:off x="922430" y="2267182"/>
            <a:ext cx="5357072" cy="3917773"/>
          </a:xfrm>
        </p:spPr>
        <p:txBody>
          <a:bodyPr vert="horz" lIns="91440" tIns="45720" rIns="91440" bIns="45720" rtlCol="0">
            <a:noAutofit/>
          </a:bodyPr>
          <a:lstStyle/>
          <a:p>
            <a:pPr marL="342900" indent="-342900" algn="just">
              <a:buFont typeface="Arial" panose="020B0604020202020204" pitchFamily="34" charset="0"/>
              <a:buChar char="•"/>
            </a:pPr>
            <a:r>
              <a:rPr lang="en-US" sz="1800" b="0" i="0" dirty="0">
                <a:effectLst/>
                <a:latin typeface="Söhne"/>
              </a:rPr>
              <a:t>Cardiovascular diseases (CVDs) encompass conditions affecting the heart and blood vessels, classified as non-communicable disorders.</a:t>
            </a:r>
          </a:p>
          <a:p>
            <a:pPr marL="342900" indent="-342900" algn="just">
              <a:buFont typeface="Arial" panose="020B0604020202020204" pitchFamily="34" charset="0"/>
              <a:buChar char="•"/>
            </a:pPr>
            <a:r>
              <a:rPr lang="en-US" sz="1800" b="0" i="0" dirty="0">
                <a:effectLst/>
                <a:latin typeface="Söhne"/>
              </a:rPr>
              <a:t>CVDs contribute significantly to global mortality, with an estimated 17.9 million deaths attributed to them, comprising 31% of all global deaths(WHO 2020).</a:t>
            </a:r>
          </a:p>
          <a:p>
            <a:pPr marL="342900" indent="-342900" algn="just">
              <a:buFont typeface="Arial" panose="020B0604020202020204" pitchFamily="34" charset="0"/>
              <a:buChar char="•"/>
            </a:pPr>
            <a:r>
              <a:rPr lang="en-US" sz="1800" b="0" i="0" dirty="0">
                <a:effectLst/>
                <a:latin typeface="Söhne"/>
              </a:rPr>
              <a:t>Approximately 85% of CVD-related deaths are attributable to heart attacks and strokes.</a:t>
            </a:r>
          </a:p>
          <a:p>
            <a:pPr marL="342900" indent="-342900" algn="just">
              <a:buFont typeface="Arial" panose="020B0604020202020204" pitchFamily="34" charset="0"/>
              <a:buChar char="•"/>
            </a:pPr>
            <a:r>
              <a:rPr lang="en-US" sz="1800" b="0" i="0" dirty="0">
                <a:effectLst/>
                <a:latin typeface="Söhne"/>
              </a:rPr>
              <a:t>Individuals at a heightened risk of CVDs often exhibit elevated blood pressure, glucose levels, and abnormalities in electrocardiogram (ECG or EKG) readings.</a:t>
            </a:r>
          </a:p>
          <a:p>
            <a:pPr marL="342900" indent="-342900" algn="just">
              <a:buFont typeface="Arial" panose="020B0604020202020204" pitchFamily="34" charset="0"/>
              <a:buChar char="•"/>
            </a:pPr>
            <a:endParaRPr lang="en-US" sz="1800" b="0" i="0" dirty="0">
              <a:effectLst/>
              <a:latin typeface="Söhne"/>
            </a:endParaRPr>
          </a:p>
          <a:p>
            <a:pPr algn="just"/>
            <a:endParaRPr lang="en-US" sz="1800" b="0" i="0" dirty="0">
              <a:effectLst/>
              <a:latin typeface="Söhne"/>
            </a:endParaRPr>
          </a:p>
        </p:txBody>
      </p:sp>
      <p:pic>
        <p:nvPicPr>
          <p:cNvPr id="2050" name="Picture 2" descr="AHA names top advances in cardiovascular disease research for 2022 |  American Heart Association">
            <a:extLst>
              <a:ext uri="{FF2B5EF4-FFF2-40B4-BE49-F238E27FC236}">
                <a16:creationId xmlns:a16="http://schemas.microsoft.com/office/drawing/2014/main" id="{2D40AF78-39F3-086E-A078-4C8EEC5643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267182"/>
            <a:ext cx="4788505" cy="3591378"/>
          </a:xfrm>
          <a:prstGeom prst="rect">
            <a:avLst/>
          </a:prstGeom>
          <a:noFill/>
          <a:extLst>
            <a:ext uri="{909E8E84-426E-40DD-AFC4-6F175D3DCCD1}">
              <a14:hiddenFill xmlns:a14="http://schemas.microsoft.com/office/drawing/2010/main">
                <a:solidFill>
                  <a:srgbClr val="FFFFFF"/>
                </a:solidFill>
              </a14:hiddenFill>
            </a:ext>
          </a:extLst>
        </p:spPr>
      </p:pic>
      <p:sp>
        <p:nvSpPr>
          <p:cNvPr id="2076" name="Freeform: Shape 207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8520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90" name="Arc 308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59D7CF-3228-8799-9B78-E9EB75336EFF}"/>
              </a:ext>
            </a:extLst>
          </p:cNvPr>
          <p:cNvSpPr>
            <a:spLocks noGrp="1"/>
          </p:cNvSpPr>
          <p:nvPr>
            <p:ph type="title"/>
          </p:nvPr>
        </p:nvSpPr>
        <p:spPr>
          <a:xfrm>
            <a:off x="5835924" y="831595"/>
            <a:ext cx="5458838" cy="682557"/>
          </a:xfrm>
        </p:spPr>
        <p:txBody>
          <a:bodyPr vert="horz" lIns="91440" tIns="45720" rIns="91440" bIns="45720" rtlCol="0" anchor="ctr">
            <a:normAutofit/>
          </a:bodyPr>
          <a:lstStyle/>
          <a:p>
            <a:r>
              <a:rPr lang="en-IN" sz="2800" b="1" i="0" dirty="0">
                <a:effectLst/>
                <a:latin typeface="arial" panose="020B0604020202020204" pitchFamily="34" charset="0"/>
              </a:rPr>
              <a:t>Electrocardiogram(ECG)</a:t>
            </a:r>
            <a:endParaRPr lang="en-US" sz="2800" b="1" kern="1200" dirty="0">
              <a:latin typeface="+mj-lt"/>
              <a:ea typeface="+mj-ea"/>
              <a:cs typeface="+mj-cs"/>
            </a:endParaRPr>
          </a:p>
        </p:txBody>
      </p:sp>
      <p:sp>
        <p:nvSpPr>
          <p:cNvPr id="3095" name="Freeform: Shape 309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6" name="Picture 4" descr="How to read an ECG – Physical Therapy Reviewer">
            <a:extLst>
              <a:ext uri="{FF2B5EF4-FFF2-40B4-BE49-F238E27FC236}">
                <a16:creationId xmlns:a16="http://schemas.microsoft.com/office/drawing/2014/main" id="{97799F86-04B6-D90B-1CB7-A6571AE4E4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4132" y="1420846"/>
            <a:ext cx="4777381" cy="387336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F97FDF4D-6745-D348-0B7A-4B3110B6AD56}"/>
              </a:ext>
            </a:extLst>
          </p:cNvPr>
          <p:cNvSpPr>
            <a:spLocks noGrp="1"/>
          </p:cNvSpPr>
          <p:nvPr>
            <p:ph type="body" sz="half" idx="2"/>
          </p:nvPr>
        </p:nvSpPr>
        <p:spPr>
          <a:xfrm>
            <a:off x="5835924" y="1616789"/>
            <a:ext cx="5458838" cy="4192520"/>
          </a:xfrm>
        </p:spPr>
        <p:txBody>
          <a:bodyPr vert="horz" lIns="91440" tIns="45720" rIns="91440" bIns="45720" rtlCol="0">
            <a:noAutofit/>
          </a:bodyPr>
          <a:lstStyle/>
          <a:p>
            <a:pPr marL="342900" indent="-342900" algn="just">
              <a:buFont typeface="Arial" panose="020B0604020202020204" pitchFamily="34" charset="0"/>
              <a:buChar char="•"/>
            </a:pPr>
            <a:r>
              <a:rPr lang="en-US" sz="2000" b="0" i="0" dirty="0">
                <a:effectLst/>
                <a:latin typeface="Söhne"/>
              </a:rPr>
              <a:t>An electrocardiogram (ECG) is a diagnostic test that detects the heart's electrical activity by placing sensors on the chest.</a:t>
            </a:r>
          </a:p>
          <a:p>
            <a:pPr marL="342900" indent="-342900" algn="just">
              <a:buFont typeface="Arial" panose="020B0604020202020204" pitchFamily="34" charset="0"/>
              <a:buChar char="•"/>
            </a:pPr>
            <a:r>
              <a:rPr lang="en-US" sz="2000" b="0" i="0" dirty="0">
                <a:effectLst/>
                <a:latin typeface="Söhne"/>
              </a:rPr>
              <a:t>Typically, an ECG involves the application of 10 electrode points on the skin.</a:t>
            </a:r>
          </a:p>
          <a:p>
            <a:pPr marL="342900" indent="-342900" algn="just">
              <a:buFont typeface="Arial" panose="020B0604020202020204" pitchFamily="34" charset="0"/>
              <a:buChar char="•"/>
            </a:pPr>
            <a:r>
              <a:rPr lang="en-US" sz="2000" b="0" i="0" dirty="0">
                <a:effectLst/>
                <a:latin typeface="Söhne"/>
              </a:rPr>
              <a:t>These electrodes are strategically positioned to create a 12-lead ECG, providing a comprehensive assessment of the heart's electrical conduction.</a:t>
            </a:r>
          </a:p>
          <a:p>
            <a:pPr marL="342900" indent="-342900" algn="just">
              <a:buFont typeface="Arial" panose="020B0604020202020204" pitchFamily="34" charset="0"/>
              <a:buChar char="•"/>
            </a:pPr>
            <a:r>
              <a:rPr lang="en-US" sz="2000" b="0" i="0" dirty="0">
                <a:effectLst/>
                <a:latin typeface="Söhne"/>
              </a:rPr>
              <a:t>ECG is quick, painless, and capable of detecting various heart problems.</a:t>
            </a:r>
          </a:p>
          <a:p>
            <a:pPr marL="342900" indent="-342900" algn="just">
              <a:buFont typeface="Arial" panose="020B0604020202020204" pitchFamily="34" charset="0"/>
              <a:buChar char="•"/>
            </a:pPr>
            <a:r>
              <a:rPr lang="en-US" sz="2000" b="0" i="0" dirty="0">
                <a:effectLst/>
                <a:latin typeface="Söhne"/>
              </a:rPr>
              <a:t>Early detection of CVDs through ECG enables timely intervention and guided treatment, leading to a reduction in CVD events.</a:t>
            </a:r>
          </a:p>
        </p:txBody>
      </p:sp>
    </p:spTree>
    <p:extLst>
      <p:ext uri="{BB962C8B-B14F-4D97-AF65-F5344CB8AC3E}">
        <p14:creationId xmlns:p14="http://schemas.microsoft.com/office/powerpoint/2010/main" val="6045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5" name="Rectangle 414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CDF24-9FFD-ED8E-DBA1-907274DE4C64}"/>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kern="1200" dirty="0">
                <a:solidFill>
                  <a:schemeClr val="tx1"/>
                </a:solidFill>
                <a:latin typeface="+mj-lt"/>
                <a:ea typeface="+mj-ea"/>
                <a:cs typeface="+mj-cs"/>
              </a:rPr>
              <a:t>Challenges</a:t>
            </a:r>
          </a:p>
        </p:txBody>
      </p:sp>
      <p:sp>
        <p:nvSpPr>
          <p:cNvPr id="4146" name="Rectangle 414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7" name="Rectangle 414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431D5726-B09D-962B-F89D-E44239A0DD31}"/>
              </a:ext>
            </a:extLst>
          </p:cNvPr>
          <p:cNvSpPr>
            <a:spLocks noGrp="1"/>
          </p:cNvSpPr>
          <p:nvPr>
            <p:ph type="body" sz="half" idx="2"/>
          </p:nvPr>
        </p:nvSpPr>
        <p:spPr>
          <a:xfrm>
            <a:off x="643228" y="2440889"/>
            <a:ext cx="4530898" cy="3639450"/>
          </a:xfrm>
        </p:spPr>
        <p:txBody>
          <a:bodyPr vert="horz" lIns="91440" tIns="45720" rIns="91440" bIns="45720" rtlCol="0" anchor="ctr">
            <a:noAutofit/>
          </a:bodyPr>
          <a:lstStyle/>
          <a:p>
            <a:pPr algn="just"/>
            <a:r>
              <a:rPr lang="en-US" sz="1300" b="1" dirty="0"/>
              <a:t>Data Collection Challenges</a:t>
            </a:r>
            <a:r>
              <a:rPr lang="en-US" sz="1300" dirty="0"/>
              <a:t>: Acquiring diverse ECG datasets with expert-annotated labels poses a significant challenge due to limited availability and the need for specialized knowledge. Imbalanced datasets, where certain conditions are more prevalent, exacerbate the issue, potentially biasing model performance. Techniques such as data augmentation may be necessary to address this imbalance and ensure adequate representation of all classes. </a:t>
            </a:r>
          </a:p>
          <a:p>
            <a:pPr algn="just"/>
            <a:r>
              <a:rPr lang="en-US" sz="1300" b="1" dirty="0"/>
              <a:t>Model Preparation Challenges: </a:t>
            </a:r>
            <a:r>
              <a:rPr lang="en-US" sz="1300" dirty="0"/>
              <a:t>Model preparation for ECG analysis involves various hurdles. Preprocessing raw ECG signals is crucial to remove noise and artifacts, enhancing model accuracy. Selecting appropriate machine learning algorithms and optimizing hyperparameters require careful consideration to ensure optimal performance and interpretability. Extracting informative features from ECG signals demands expertise to capture relevant patterns effectively. Balancing model complexity with interpretability and computational efficiency is vital, particularly when handling multiple classes, which may require complex models or ensemble techniques for effective analysis.</a:t>
            </a:r>
          </a:p>
        </p:txBody>
      </p:sp>
      <p:pic>
        <p:nvPicPr>
          <p:cNvPr id="4100" name="Picture 4" descr="A group of people using laptops&#10;&#10;Description automatically generated">
            <a:extLst>
              <a:ext uri="{FF2B5EF4-FFF2-40B4-BE49-F238E27FC236}">
                <a16:creationId xmlns:a16="http://schemas.microsoft.com/office/drawing/2014/main" id="{29676FE5-1BD3-408B-2B30-D7AC62EB0B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609" t="1" r="7899" b="-2686"/>
          <a:stretch/>
        </p:blipFill>
        <p:spPr bwMode="auto">
          <a:xfrm>
            <a:off x="5826723" y="2440888"/>
            <a:ext cx="5150277" cy="3639449"/>
          </a:xfrm>
          <a:prstGeom prst="rect">
            <a:avLst/>
          </a:prstGeom>
          <a:noFill/>
          <a:extLst>
            <a:ext uri="{909E8E84-426E-40DD-AFC4-6F175D3DCCD1}">
              <a14:hiddenFill xmlns:a14="http://schemas.microsoft.com/office/drawing/2010/main">
                <a:solidFill>
                  <a:srgbClr val="FFFFFF"/>
                </a:solidFill>
              </a14:hiddenFill>
            </a:ext>
          </a:extLst>
        </p:spPr>
      </p:pic>
      <p:sp>
        <p:nvSpPr>
          <p:cNvPr id="4144" name="Rectangle 414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62645"/>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253</TotalTime>
  <Words>1425</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Aptos</vt:lpstr>
      <vt:lpstr>Aptos Display</vt:lpstr>
      <vt:lpstr>Arial</vt:lpstr>
      <vt:lpstr>Arial</vt:lpstr>
      <vt:lpstr>Calibri</vt:lpstr>
      <vt:lpstr>Garamond</vt:lpstr>
      <vt:lpstr>Google Sans</vt:lpstr>
      <vt:lpstr>Söhne</vt:lpstr>
      <vt:lpstr>Times New Roman</vt:lpstr>
      <vt:lpstr>Office Theme</vt:lpstr>
      <vt:lpstr>Organic</vt:lpstr>
      <vt:lpstr>PowerPoint Presentation</vt:lpstr>
      <vt:lpstr>PowerPoint Presentation</vt:lpstr>
      <vt:lpstr>PowerPoint Presentation</vt:lpstr>
      <vt:lpstr>PowerPoint Presentation</vt:lpstr>
      <vt:lpstr>Abstract Introduction Challenges Objective Methodology Result and Impact Conclusion Reference</vt:lpstr>
      <vt:lpstr>ABSTRACT</vt:lpstr>
      <vt:lpstr>Cardiovascular Diseases(CVDs) </vt:lpstr>
      <vt:lpstr>Electrocardiogram(ECG)</vt:lpstr>
      <vt:lpstr>Challenges</vt:lpstr>
      <vt:lpstr>Objective</vt:lpstr>
      <vt:lpstr>Methodology</vt:lpstr>
      <vt:lpstr>PowerPoint Presentation</vt:lpstr>
      <vt:lpstr>Result and Impact</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DEVANSH  RAUTELA</dc:creator>
  <cp:lastModifiedBy>DEVANSH  RAUTELA</cp:lastModifiedBy>
  <cp:revision>16</cp:revision>
  <dcterms:created xsi:type="dcterms:W3CDTF">2024-03-13T14:31:43Z</dcterms:created>
  <dcterms:modified xsi:type="dcterms:W3CDTF">2024-05-30T03:07:18Z</dcterms:modified>
</cp:coreProperties>
</file>