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sldIdLst>
    <p:sldId id="257" r:id="rId3"/>
    <p:sldId id="258" r:id="rId4"/>
    <p:sldId id="262" r:id="rId5"/>
    <p:sldId id="259" r:id="rId6"/>
    <p:sldId id="264" r:id="rId7"/>
    <p:sldId id="260"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4697-F4BD-4BA7-AA36-F48DF91BC91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D2A74-170E-4536-B6C3-E238CD255B3B}">
      <dgm:prSet/>
      <dgm:spPr/>
      <dgm:t>
        <a:bodyPr/>
        <a:lstStyle/>
        <a:p>
          <a:r>
            <a:rPr lang="en-IN" dirty="0"/>
            <a:t>IMPORT MODULES</a:t>
          </a:r>
          <a:endParaRPr lang="en-US" dirty="0"/>
        </a:p>
      </dgm:t>
    </dgm:pt>
    <dgm:pt modelId="{E98198B8-24F3-4742-A42A-4EA2545D6A9D}" type="parTrans" cxnId="{BB40C318-0DD2-4924-B00E-A7C3B08C61E2}">
      <dgm:prSet/>
      <dgm:spPr/>
      <dgm:t>
        <a:bodyPr/>
        <a:lstStyle/>
        <a:p>
          <a:endParaRPr lang="en-US"/>
        </a:p>
      </dgm:t>
    </dgm:pt>
    <dgm:pt modelId="{2FC8967E-5061-4695-B309-60BA18667025}" type="sibTrans" cxnId="{BB40C318-0DD2-4924-B00E-A7C3B08C61E2}">
      <dgm:prSet/>
      <dgm:spPr/>
      <dgm:t>
        <a:bodyPr/>
        <a:lstStyle/>
        <a:p>
          <a:endParaRPr lang="en-US"/>
        </a:p>
      </dgm:t>
    </dgm:pt>
    <dgm:pt modelId="{135047FC-F94C-4976-A994-76C7E67D3D7F}">
      <dgm:prSet/>
      <dgm:spPr/>
      <dgm:t>
        <a:bodyPr/>
        <a:lstStyle/>
        <a:p>
          <a:r>
            <a:rPr lang="en-IN"/>
            <a:t>INITIALIZED WINDOW</a:t>
          </a:r>
          <a:endParaRPr lang="en-US"/>
        </a:p>
      </dgm:t>
    </dgm:pt>
    <dgm:pt modelId="{B76B743A-4539-46CD-91A7-E0DE8385714F}" type="parTrans" cxnId="{0FD6DD08-27FA-4530-B9DC-7156AFEB03D7}">
      <dgm:prSet/>
      <dgm:spPr/>
      <dgm:t>
        <a:bodyPr/>
        <a:lstStyle/>
        <a:p>
          <a:endParaRPr lang="en-US"/>
        </a:p>
      </dgm:t>
    </dgm:pt>
    <dgm:pt modelId="{FBF31C35-EB10-41C1-B0DB-F342D1DA5D65}" type="sibTrans" cxnId="{0FD6DD08-27FA-4530-B9DC-7156AFEB03D7}">
      <dgm:prSet/>
      <dgm:spPr/>
      <dgm:t>
        <a:bodyPr/>
        <a:lstStyle/>
        <a:p>
          <a:endParaRPr lang="en-US"/>
        </a:p>
      </dgm:t>
    </dgm:pt>
    <dgm:pt modelId="{B923B685-A395-46F3-8AEE-117540F71D9B}">
      <dgm:prSet/>
      <dgm:spPr/>
      <dgm:t>
        <a:bodyPr/>
        <a:lstStyle/>
        <a:p>
          <a:r>
            <a:rPr lang="en-IN" dirty="0"/>
            <a:t>SELECT PASSWORD LENGTH</a:t>
          </a:r>
          <a:endParaRPr lang="en-US" dirty="0"/>
        </a:p>
      </dgm:t>
    </dgm:pt>
    <dgm:pt modelId="{1B29CE94-78F9-48E8-8B02-B88C7447CDF9}" type="parTrans" cxnId="{31186D64-BFB0-4C75-91B8-597C4184BC8B}">
      <dgm:prSet/>
      <dgm:spPr/>
      <dgm:t>
        <a:bodyPr/>
        <a:lstStyle/>
        <a:p>
          <a:endParaRPr lang="en-US"/>
        </a:p>
      </dgm:t>
    </dgm:pt>
    <dgm:pt modelId="{EE946D08-0B49-4B27-B166-D71EFC7D89E1}" type="sibTrans" cxnId="{31186D64-BFB0-4C75-91B8-597C4184BC8B}">
      <dgm:prSet/>
      <dgm:spPr/>
      <dgm:t>
        <a:bodyPr/>
        <a:lstStyle/>
        <a:p>
          <a:endParaRPr lang="en-US"/>
        </a:p>
      </dgm:t>
    </dgm:pt>
    <dgm:pt modelId="{97E5779D-9C0E-4A77-9AC8-78E1147596DC}">
      <dgm:prSet/>
      <dgm:spPr/>
      <dgm:t>
        <a:bodyPr/>
        <a:lstStyle/>
        <a:p>
          <a:r>
            <a:rPr lang="en-IN"/>
            <a:t>DEFINE FUNCTION</a:t>
          </a:r>
          <a:endParaRPr lang="en-US"/>
        </a:p>
      </dgm:t>
    </dgm:pt>
    <dgm:pt modelId="{CA7DB35B-0C3E-4648-A5E0-177B64D1C24D}" type="parTrans" cxnId="{762C2EA1-466A-4C03-A93B-D3146FB34674}">
      <dgm:prSet/>
      <dgm:spPr/>
      <dgm:t>
        <a:bodyPr/>
        <a:lstStyle/>
        <a:p>
          <a:endParaRPr lang="en-US"/>
        </a:p>
      </dgm:t>
    </dgm:pt>
    <dgm:pt modelId="{91C4C48C-87BB-4575-A8E0-9525FA68DDAD}" type="sibTrans" cxnId="{762C2EA1-466A-4C03-A93B-D3146FB34674}">
      <dgm:prSet/>
      <dgm:spPr/>
      <dgm:t>
        <a:bodyPr/>
        <a:lstStyle/>
        <a:p>
          <a:endParaRPr lang="en-US"/>
        </a:p>
      </dgm:t>
    </dgm:pt>
    <dgm:pt modelId="{21607FE6-7CC8-44DB-9236-0E8ECB70DAC7}" type="pres">
      <dgm:prSet presAssocID="{1A8E4697-F4BD-4BA7-AA36-F48DF91BC918}" presName="linear" presStyleCnt="0">
        <dgm:presLayoutVars>
          <dgm:animLvl val="lvl"/>
          <dgm:resizeHandles val="exact"/>
        </dgm:presLayoutVars>
      </dgm:prSet>
      <dgm:spPr/>
    </dgm:pt>
    <dgm:pt modelId="{36AFC783-E5F2-4A0C-BA79-A27E7C73D378}" type="pres">
      <dgm:prSet presAssocID="{AAAD2A74-170E-4536-B6C3-E238CD255B3B}" presName="parentText" presStyleLbl="node1" presStyleIdx="0" presStyleCnt="4">
        <dgm:presLayoutVars>
          <dgm:chMax val="0"/>
          <dgm:bulletEnabled val="1"/>
        </dgm:presLayoutVars>
      </dgm:prSet>
      <dgm:spPr/>
    </dgm:pt>
    <dgm:pt modelId="{5DD03041-0EE4-4445-AF11-59F4FAE5C9F8}" type="pres">
      <dgm:prSet presAssocID="{2FC8967E-5061-4695-B309-60BA18667025}" presName="spacer" presStyleCnt="0"/>
      <dgm:spPr/>
    </dgm:pt>
    <dgm:pt modelId="{3838C65F-1866-4B3D-80B3-1E5A1875E70A}" type="pres">
      <dgm:prSet presAssocID="{135047FC-F94C-4976-A994-76C7E67D3D7F}" presName="parentText" presStyleLbl="node1" presStyleIdx="1" presStyleCnt="4">
        <dgm:presLayoutVars>
          <dgm:chMax val="0"/>
          <dgm:bulletEnabled val="1"/>
        </dgm:presLayoutVars>
      </dgm:prSet>
      <dgm:spPr/>
    </dgm:pt>
    <dgm:pt modelId="{6C2D390C-0CA4-4EC5-914F-89BEE86AD2F3}" type="pres">
      <dgm:prSet presAssocID="{FBF31C35-EB10-41C1-B0DB-F342D1DA5D65}" presName="spacer" presStyleCnt="0"/>
      <dgm:spPr/>
    </dgm:pt>
    <dgm:pt modelId="{462BEE75-0720-4A99-86E8-E541D6D9ACF9}" type="pres">
      <dgm:prSet presAssocID="{B923B685-A395-46F3-8AEE-117540F71D9B}" presName="parentText" presStyleLbl="node1" presStyleIdx="2" presStyleCnt="4">
        <dgm:presLayoutVars>
          <dgm:chMax val="0"/>
          <dgm:bulletEnabled val="1"/>
        </dgm:presLayoutVars>
      </dgm:prSet>
      <dgm:spPr/>
    </dgm:pt>
    <dgm:pt modelId="{5F86CE0C-056A-4E00-A92F-F6C6C823A863}" type="pres">
      <dgm:prSet presAssocID="{EE946D08-0B49-4B27-B166-D71EFC7D89E1}" presName="spacer" presStyleCnt="0"/>
      <dgm:spPr/>
    </dgm:pt>
    <dgm:pt modelId="{AB142415-007E-45C1-BF1A-282CC696E83D}" type="pres">
      <dgm:prSet presAssocID="{97E5779D-9C0E-4A77-9AC8-78E1147596DC}" presName="parentText" presStyleLbl="node1" presStyleIdx="3" presStyleCnt="4">
        <dgm:presLayoutVars>
          <dgm:chMax val="0"/>
          <dgm:bulletEnabled val="1"/>
        </dgm:presLayoutVars>
      </dgm:prSet>
      <dgm:spPr/>
    </dgm:pt>
  </dgm:ptLst>
  <dgm:cxnLst>
    <dgm:cxn modelId="{0FD6DD08-27FA-4530-B9DC-7156AFEB03D7}" srcId="{1A8E4697-F4BD-4BA7-AA36-F48DF91BC918}" destId="{135047FC-F94C-4976-A994-76C7E67D3D7F}" srcOrd="1" destOrd="0" parTransId="{B76B743A-4539-46CD-91A7-E0DE8385714F}" sibTransId="{FBF31C35-EB10-41C1-B0DB-F342D1DA5D65}"/>
    <dgm:cxn modelId="{BB40C318-0DD2-4924-B00E-A7C3B08C61E2}" srcId="{1A8E4697-F4BD-4BA7-AA36-F48DF91BC918}" destId="{AAAD2A74-170E-4536-B6C3-E238CD255B3B}" srcOrd="0" destOrd="0" parTransId="{E98198B8-24F3-4742-A42A-4EA2545D6A9D}" sibTransId="{2FC8967E-5061-4695-B309-60BA18667025}"/>
    <dgm:cxn modelId="{EF5D2F35-F111-49EE-8987-DC5CE55A2E14}" type="presOf" srcId="{1A8E4697-F4BD-4BA7-AA36-F48DF91BC918}" destId="{21607FE6-7CC8-44DB-9236-0E8ECB70DAC7}" srcOrd="0" destOrd="0" presId="urn:microsoft.com/office/officeart/2005/8/layout/vList2"/>
    <dgm:cxn modelId="{31186D64-BFB0-4C75-91B8-597C4184BC8B}" srcId="{1A8E4697-F4BD-4BA7-AA36-F48DF91BC918}" destId="{B923B685-A395-46F3-8AEE-117540F71D9B}" srcOrd="2" destOrd="0" parTransId="{1B29CE94-78F9-48E8-8B02-B88C7447CDF9}" sibTransId="{EE946D08-0B49-4B27-B166-D71EFC7D89E1}"/>
    <dgm:cxn modelId="{FE334874-8924-490F-A3B0-C2C709AE7FCF}" type="presOf" srcId="{AAAD2A74-170E-4536-B6C3-E238CD255B3B}" destId="{36AFC783-E5F2-4A0C-BA79-A27E7C73D378}" srcOrd="0" destOrd="0" presId="urn:microsoft.com/office/officeart/2005/8/layout/vList2"/>
    <dgm:cxn modelId="{9231B356-6A40-433A-B393-239B17C83F57}" type="presOf" srcId="{B923B685-A395-46F3-8AEE-117540F71D9B}" destId="{462BEE75-0720-4A99-86E8-E541D6D9ACF9}" srcOrd="0" destOrd="0" presId="urn:microsoft.com/office/officeart/2005/8/layout/vList2"/>
    <dgm:cxn modelId="{AFB8D180-29ED-44BB-A9ED-D65303DFE791}" type="presOf" srcId="{97E5779D-9C0E-4A77-9AC8-78E1147596DC}" destId="{AB142415-007E-45C1-BF1A-282CC696E83D}" srcOrd="0" destOrd="0" presId="urn:microsoft.com/office/officeart/2005/8/layout/vList2"/>
    <dgm:cxn modelId="{C273779F-B8F6-48CA-8D0B-E0A0B05896D6}" type="presOf" srcId="{135047FC-F94C-4976-A994-76C7E67D3D7F}" destId="{3838C65F-1866-4B3D-80B3-1E5A1875E70A}" srcOrd="0" destOrd="0" presId="urn:microsoft.com/office/officeart/2005/8/layout/vList2"/>
    <dgm:cxn modelId="{762C2EA1-466A-4C03-A93B-D3146FB34674}" srcId="{1A8E4697-F4BD-4BA7-AA36-F48DF91BC918}" destId="{97E5779D-9C0E-4A77-9AC8-78E1147596DC}" srcOrd="3" destOrd="0" parTransId="{CA7DB35B-0C3E-4648-A5E0-177B64D1C24D}" sibTransId="{91C4C48C-87BB-4575-A8E0-9525FA68DDAD}"/>
    <dgm:cxn modelId="{1296351C-2B09-4DAD-8B27-8EFB511E999A}" type="presParOf" srcId="{21607FE6-7CC8-44DB-9236-0E8ECB70DAC7}" destId="{36AFC783-E5F2-4A0C-BA79-A27E7C73D378}" srcOrd="0" destOrd="0" presId="urn:microsoft.com/office/officeart/2005/8/layout/vList2"/>
    <dgm:cxn modelId="{9FA70BDC-E557-425E-95B3-756F154BED36}" type="presParOf" srcId="{21607FE6-7CC8-44DB-9236-0E8ECB70DAC7}" destId="{5DD03041-0EE4-4445-AF11-59F4FAE5C9F8}" srcOrd="1" destOrd="0" presId="urn:microsoft.com/office/officeart/2005/8/layout/vList2"/>
    <dgm:cxn modelId="{576FDA0E-463F-4DC9-A236-35EB2F41AB78}" type="presParOf" srcId="{21607FE6-7CC8-44DB-9236-0E8ECB70DAC7}" destId="{3838C65F-1866-4B3D-80B3-1E5A1875E70A}" srcOrd="2" destOrd="0" presId="urn:microsoft.com/office/officeart/2005/8/layout/vList2"/>
    <dgm:cxn modelId="{63376323-969C-4F28-9B2F-484CFCC25B61}" type="presParOf" srcId="{21607FE6-7CC8-44DB-9236-0E8ECB70DAC7}" destId="{6C2D390C-0CA4-4EC5-914F-89BEE86AD2F3}" srcOrd="3" destOrd="0" presId="urn:microsoft.com/office/officeart/2005/8/layout/vList2"/>
    <dgm:cxn modelId="{0E13E76B-06E9-4D1A-B816-0E20B8FA3020}" type="presParOf" srcId="{21607FE6-7CC8-44DB-9236-0E8ECB70DAC7}" destId="{462BEE75-0720-4A99-86E8-E541D6D9ACF9}" srcOrd="4" destOrd="0" presId="urn:microsoft.com/office/officeart/2005/8/layout/vList2"/>
    <dgm:cxn modelId="{20D5EB39-D0EB-4623-B4EE-8170F5948802}" type="presParOf" srcId="{21607FE6-7CC8-44DB-9236-0E8ECB70DAC7}" destId="{5F86CE0C-056A-4E00-A92F-F6C6C823A863}" srcOrd="5" destOrd="0" presId="urn:microsoft.com/office/officeart/2005/8/layout/vList2"/>
    <dgm:cxn modelId="{5031DCE6-3BDC-40EF-AF7A-C65164739533}" type="presParOf" srcId="{21607FE6-7CC8-44DB-9236-0E8ECB70DAC7}" destId="{AB142415-007E-45C1-BF1A-282CC696E83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FC783-E5F2-4A0C-BA79-A27E7C73D378}">
      <dsp:nvSpPr>
        <dsp:cNvPr id="0" name=""/>
        <dsp:cNvSpPr/>
      </dsp:nvSpPr>
      <dsp:spPr>
        <a:xfrm>
          <a:off x="0" y="660743"/>
          <a:ext cx="6263640"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IMPORT MODULES</a:t>
          </a:r>
          <a:endParaRPr lang="en-US" sz="4000" kern="1200" dirty="0"/>
        </a:p>
      </dsp:txBody>
      <dsp:txXfrm>
        <a:off x="46834" y="707577"/>
        <a:ext cx="6169972" cy="865732"/>
      </dsp:txXfrm>
    </dsp:sp>
    <dsp:sp modelId="{3838C65F-1866-4B3D-80B3-1E5A1875E70A}">
      <dsp:nvSpPr>
        <dsp:cNvPr id="0" name=""/>
        <dsp:cNvSpPr/>
      </dsp:nvSpPr>
      <dsp:spPr>
        <a:xfrm>
          <a:off x="0" y="1735343"/>
          <a:ext cx="6263640" cy="959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INITIALIZED WINDOW</a:t>
          </a:r>
          <a:endParaRPr lang="en-US" sz="4000" kern="1200"/>
        </a:p>
      </dsp:txBody>
      <dsp:txXfrm>
        <a:off x="46834" y="1782177"/>
        <a:ext cx="6169972" cy="865732"/>
      </dsp:txXfrm>
    </dsp:sp>
    <dsp:sp modelId="{462BEE75-0720-4A99-86E8-E541D6D9ACF9}">
      <dsp:nvSpPr>
        <dsp:cNvPr id="0" name=""/>
        <dsp:cNvSpPr/>
      </dsp:nvSpPr>
      <dsp:spPr>
        <a:xfrm>
          <a:off x="0" y="2809944"/>
          <a:ext cx="6263640" cy="959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SELECT PASSWORD LENGTH</a:t>
          </a:r>
          <a:endParaRPr lang="en-US" sz="4000" kern="1200" dirty="0"/>
        </a:p>
      </dsp:txBody>
      <dsp:txXfrm>
        <a:off x="46834" y="2856778"/>
        <a:ext cx="6169972" cy="865732"/>
      </dsp:txXfrm>
    </dsp:sp>
    <dsp:sp modelId="{AB142415-007E-45C1-BF1A-282CC696E83D}">
      <dsp:nvSpPr>
        <dsp:cNvPr id="0" name=""/>
        <dsp:cNvSpPr/>
      </dsp:nvSpPr>
      <dsp:spPr>
        <a:xfrm>
          <a:off x="0" y="3884544"/>
          <a:ext cx="6263640" cy="959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DEFINE FUNCTION</a:t>
          </a:r>
          <a:endParaRPr lang="en-US" sz="4000" kern="1200"/>
        </a:p>
      </dsp:txBody>
      <dsp:txXfrm>
        <a:off x="46834" y="3931378"/>
        <a:ext cx="616997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6536-F1DD-4C54-B4DC-ADF2650D1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59AE47-A257-4486-BEFA-6334F90AD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BA2A0-BD82-46CD-A232-A7CE9BF3C5E1}"/>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3A4BD8B6-4298-4DBE-BD1D-E00080097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E4ABD-6AED-40F8-8C00-2835FF5C1BDC}"/>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56254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018-1F8D-4AFE-B20D-B05BBBE8F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97F08-E6D5-4A71-AECE-C79BB21EA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16043-6467-4CC7-AC6A-592AFA815EB6}"/>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A1BC4C38-DCB3-433E-9FA7-72DB07465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27844-79E9-449B-A601-4BAB82562A0A}"/>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7829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C1808-8D85-4187-9FA9-E6B621999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8A921-961B-4B41-A916-4A0B6F892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D3E42-32A8-49E4-86B7-2308A38FB4A0}"/>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C3C14086-3791-4D58-B218-6D54550B4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F1E49-4B1E-4B70-922F-DF7F553B2F24}"/>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660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52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412739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7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58214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64752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97150-E581-4959-A360-14A65B9FF52C}"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381328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52965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7D094A-8129-4A64-9551-B0D3451859ED}" type="slidenum">
              <a:rPr lang="en-IN" smtClean="0"/>
              <a:t>‹#›</a:t>
            </a:fld>
            <a:endParaRPr lang="en-IN"/>
          </a:p>
        </p:txBody>
      </p:sp>
    </p:spTree>
    <p:extLst>
      <p:ext uri="{BB962C8B-B14F-4D97-AF65-F5344CB8AC3E}">
        <p14:creationId xmlns:p14="http://schemas.microsoft.com/office/powerpoint/2010/main" val="345245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097B-D900-4D25-ADBD-E971D6A2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90C63-D6EA-4BE5-A9DE-8B22A7D7E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3895F-4530-496A-98A9-01B91231739C}"/>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28469626-6EC4-4533-AC3B-DD3853FA7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BF21C-295A-45E9-8752-BD8DB35DB90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92446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149400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34784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8570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F898-1169-465E-A2AE-EAE0D7E7B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7D497D-1BB3-414C-A4DB-683837817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1B99C-D255-4263-A1A1-A725E25D1A73}"/>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BD8D516B-803D-4807-B6AB-524FC4709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953A3-EA58-429A-BC18-977369C923EF}"/>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37659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73F1-0A9B-49BC-AD42-0057669904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78F3C-182A-4384-A67A-E060D101F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D42BA2-4908-441D-B2BD-034443074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2682E9-0ECE-41A7-A61F-4753CCFF298F}"/>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2BB79B66-D46A-4096-AC02-70BFF25F1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EB63A-8CD5-4B99-B6FC-27EA86D9DE3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693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70FA-6F47-4832-B060-82DB808592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C4E9D-3D8A-4B1C-A16D-17CE855B8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44A25-CC78-4FA5-B7F2-DAF3C3E4E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9B6884-73E5-4770-AAD1-6EEA3687B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2F92F-B060-4F36-AE88-BC0DBCCEB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20D937-E595-4453-88C2-B3F3CD9999EE}"/>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8" name="Footer Placeholder 7">
            <a:extLst>
              <a:ext uri="{FF2B5EF4-FFF2-40B4-BE49-F238E27FC236}">
                <a16:creationId xmlns:a16="http://schemas.microsoft.com/office/drawing/2014/main" id="{731E3BD3-5E1B-4E09-8AEF-5433D0FFB9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C407E5-BF0A-4F13-B3DD-5F1D5D60B7CE}"/>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287696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25F5-C4E2-4810-AE22-F3E35A4DD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267CD-434B-420A-9FAC-402786F46356}"/>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4" name="Footer Placeholder 3">
            <a:extLst>
              <a:ext uri="{FF2B5EF4-FFF2-40B4-BE49-F238E27FC236}">
                <a16:creationId xmlns:a16="http://schemas.microsoft.com/office/drawing/2014/main" id="{09C76545-91D4-45E0-926E-8C1F98C99C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3A6021-F312-4788-B391-C6E0BA93D369}"/>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03769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2F45E-8FF5-4D62-9C60-38BEAB88D54C}"/>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3" name="Footer Placeholder 2">
            <a:extLst>
              <a:ext uri="{FF2B5EF4-FFF2-40B4-BE49-F238E27FC236}">
                <a16:creationId xmlns:a16="http://schemas.microsoft.com/office/drawing/2014/main" id="{BF4D3F0F-59AF-4729-B57D-1417AC898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04EDAD-4ED2-4D35-8F0D-C81B7C7D2BAB}"/>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303957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C4D-0FE5-485C-BA85-D46BDDB6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2EAAFB-2B20-4913-9865-038B87C61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6AB3D5-8F26-4C3B-95DF-F478EAC46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014C2-B5C5-434D-901B-08C54135E08B}"/>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15B3D599-655B-4592-8CF7-99191B8DD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F0459-A7E5-478D-900E-4C9D13F3278D}"/>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51967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CAEC-3057-47A4-A5A0-3DAE93F6F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AE649-F559-49F0-9BC1-7A6834F0F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3628F5-055A-4636-8E96-4DBFF4E18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5A5C0-AAF4-42D9-89B5-A2FFADB06B35}"/>
              </a:ext>
            </a:extLst>
          </p:cNvPr>
          <p:cNvSpPr>
            <a:spLocks noGrp="1"/>
          </p:cNvSpPr>
          <p:nvPr>
            <p:ph type="dt" sz="half" idx="10"/>
          </p:nvPr>
        </p:nvSpPr>
        <p:spPr/>
        <p:txBody>
          <a:bodyPr/>
          <a:lstStyle/>
          <a:p>
            <a:fld id="{44497150-E581-4959-A360-14A65B9FF52C}" type="datetimeFigureOut">
              <a:rPr lang="en-IN" smtClean="0"/>
              <a:t>26-02-2022</a:t>
            </a:fld>
            <a:endParaRPr lang="en-IN"/>
          </a:p>
        </p:txBody>
      </p:sp>
      <p:sp>
        <p:nvSpPr>
          <p:cNvPr id="6" name="Footer Placeholder 5">
            <a:extLst>
              <a:ext uri="{FF2B5EF4-FFF2-40B4-BE49-F238E27FC236}">
                <a16:creationId xmlns:a16="http://schemas.microsoft.com/office/drawing/2014/main" id="{CCC4EE06-BCF8-4A73-81A2-74D7CE6AF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BF722-12F1-4007-8105-0F0A00F9018F}"/>
              </a:ext>
            </a:extLst>
          </p:cNvPr>
          <p:cNvSpPr>
            <a:spLocks noGrp="1"/>
          </p:cNvSpPr>
          <p:nvPr>
            <p:ph type="sldNum" sz="quarter" idx="12"/>
          </p:nvPr>
        </p:nvSpPr>
        <p:spPr/>
        <p:txBody>
          <a:bodyPr/>
          <a:lstStyle/>
          <a:p>
            <a:fld id="{EE7D094A-8129-4A64-9551-B0D3451859ED}" type="slidenum">
              <a:rPr lang="en-IN" smtClean="0"/>
              <a:t>‹#›</a:t>
            </a:fld>
            <a:endParaRPr lang="en-IN"/>
          </a:p>
        </p:txBody>
      </p:sp>
    </p:spTree>
    <p:extLst>
      <p:ext uri="{BB962C8B-B14F-4D97-AF65-F5344CB8AC3E}">
        <p14:creationId xmlns:p14="http://schemas.microsoft.com/office/powerpoint/2010/main" val="171033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50F09-5922-4E71-A8BF-07A6AE867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C9A2C-56F2-4AD2-A245-435B1A637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F3EC8-2798-4E69-BC83-80A44F0BBB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7150-E581-4959-A360-14A65B9FF52C}" type="datetimeFigureOut">
              <a:rPr lang="en-IN" smtClean="0"/>
              <a:t>26-02-2022</a:t>
            </a:fld>
            <a:endParaRPr lang="en-IN"/>
          </a:p>
        </p:txBody>
      </p:sp>
      <p:sp>
        <p:nvSpPr>
          <p:cNvPr id="5" name="Footer Placeholder 4">
            <a:extLst>
              <a:ext uri="{FF2B5EF4-FFF2-40B4-BE49-F238E27FC236}">
                <a16:creationId xmlns:a16="http://schemas.microsoft.com/office/drawing/2014/main" id="{EED7024B-0062-40D5-8A1B-33880CB77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E0D320-EE03-4D61-B424-019DE0FDC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D094A-8129-4A64-9551-B0D3451859ED}" type="slidenum">
              <a:rPr lang="en-IN" smtClean="0"/>
              <a:t>‹#›</a:t>
            </a:fld>
            <a:endParaRPr lang="en-IN"/>
          </a:p>
        </p:txBody>
      </p:sp>
    </p:spTree>
    <p:extLst>
      <p:ext uri="{BB962C8B-B14F-4D97-AF65-F5344CB8AC3E}">
        <p14:creationId xmlns:p14="http://schemas.microsoft.com/office/powerpoint/2010/main" val="39208606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497150-E581-4959-A360-14A65B9FF52C}" type="datetimeFigureOut">
              <a:rPr lang="en-IN" smtClean="0"/>
              <a:t>26-02-2022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7D094A-8129-4A64-9551-B0D3451859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4658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86D8683-2148-405D-9D49-D32A80912865}"/>
              </a:ext>
            </a:extLst>
          </p:cNvPr>
          <p:cNvSpPr/>
          <p:nvPr/>
        </p:nvSpPr>
        <p:spPr>
          <a:xfrm>
            <a:off x="6805053" y="833598"/>
            <a:ext cx="4813072" cy="3686015"/>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5600" b="1" cap="none"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RANDOM PASSWORD GENERATOR</a:t>
            </a:r>
          </a:p>
          <a:p>
            <a:pPr algn="ctr" defTabSz="914400">
              <a:lnSpc>
                <a:spcPct val="85000"/>
              </a:lnSpc>
              <a:spcBef>
                <a:spcPct val="0"/>
              </a:spcBef>
              <a:spcAft>
                <a:spcPts val="600"/>
              </a:spcAft>
            </a:pPr>
            <a:r>
              <a:rPr lang="en-US" sz="5600" b="1"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USING PYTHON</a:t>
            </a:r>
            <a:endParaRPr lang="en-US" sz="5600" b="1" cap="none"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endParaRPr>
          </a:p>
        </p:txBody>
      </p:sp>
      <p:pic>
        <p:nvPicPr>
          <p:cNvPr id="43" name="Picture 42" descr="A picture containing diagram&#10;&#10;Description automatically generated">
            <a:extLst>
              <a:ext uri="{FF2B5EF4-FFF2-40B4-BE49-F238E27FC236}">
                <a16:creationId xmlns:a16="http://schemas.microsoft.com/office/drawing/2014/main" id="{B6F66BDB-F767-412B-B5B6-49D7FE58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26" y="1462151"/>
            <a:ext cx="5462001" cy="2881249"/>
          </a:xfrm>
          <a:prstGeom prst="rect">
            <a:avLst/>
          </a:prstGeom>
        </p:spPr>
      </p:pic>
      <p:sp>
        <p:nvSpPr>
          <p:cNvPr id="6" name="Rectangle 5">
            <a:extLst>
              <a:ext uri="{FF2B5EF4-FFF2-40B4-BE49-F238E27FC236}">
                <a16:creationId xmlns:a16="http://schemas.microsoft.com/office/drawing/2014/main" id="{FB5982D7-32E1-47CD-B421-25AF2BD58283}"/>
              </a:ext>
            </a:extLst>
          </p:cNvPr>
          <p:cNvSpPr/>
          <p:nvPr/>
        </p:nvSpPr>
        <p:spPr>
          <a:xfrm>
            <a:off x="333376" y="0"/>
            <a:ext cx="11610974" cy="7210425"/>
          </a:xfrm>
          <a:prstGeom prst="ellipse">
            <a:avLst/>
          </a:prstGeom>
        </p:spPr>
        <p:txBody>
          <a:bodyPr vert="horz" lIns="91440" tIns="45720" rIns="91440" bIns="45720" rtlCol="0">
            <a:noAutofit/>
          </a:bodyPr>
          <a:lstStyle/>
          <a:p>
            <a:pPr algn="ctr">
              <a:lnSpc>
                <a:spcPct val="90000"/>
              </a:lnSpc>
              <a:spcBef>
                <a:spcPct val="0"/>
              </a:spcBef>
              <a:spcAft>
                <a:spcPts val="600"/>
              </a:spcAft>
            </a:pPr>
            <a:endParaRPr lang="en-US" sz="5400"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129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13B0BC51-5CAB-4D1E-B945-A67B671227B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extBox 1">
            <a:extLst>
              <a:ext uri="{FF2B5EF4-FFF2-40B4-BE49-F238E27FC236}">
                <a16:creationId xmlns:a16="http://schemas.microsoft.com/office/drawing/2014/main" id="{FC8A8350-281F-47F5-8BBD-783A1188F231}"/>
              </a:ext>
            </a:extLst>
          </p:cNvPr>
          <p:cNvSpPr txBox="1"/>
          <p:nvPr/>
        </p:nvSpPr>
        <p:spPr>
          <a:xfrm>
            <a:off x="1524000" y="1122362"/>
            <a:ext cx="9144000" cy="23066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WHY IS PASSWORD NEEDED?</a:t>
            </a:r>
          </a:p>
        </p:txBody>
      </p:sp>
    </p:spTree>
    <p:extLst>
      <p:ext uri="{BB962C8B-B14F-4D97-AF65-F5344CB8AC3E}">
        <p14:creationId xmlns:p14="http://schemas.microsoft.com/office/powerpoint/2010/main" val="41723889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4CF8B-46C1-4379-A519-5C00E8335C00}"/>
              </a:ext>
            </a:extLst>
          </p:cNvPr>
          <p:cNvSpPr>
            <a:spLocks noGrp="1"/>
          </p:cNvSpPr>
          <p:nvPr>
            <p:ph type="ctrTitle"/>
          </p:nvPr>
        </p:nvSpPr>
        <p:spPr>
          <a:xfrm>
            <a:off x="606971" y="446713"/>
            <a:ext cx="4565104" cy="990553"/>
          </a:xfrm>
        </p:spPr>
        <p:txBody>
          <a:bodyPr>
            <a:normAutofit/>
          </a:bodyPr>
          <a:lstStyle/>
          <a:p>
            <a:r>
              <a:rPr lang="en-IN" sz="5600" b="1" dirty="0"/>
              <a:t>PASSWORD</a:t>
            </a:r>
          </a:p>
        </p:txBody>
      </p:sp>
      <p:sp>
        <p:nvSpPr>
          <p:cNvPr id="3" name="Subtitle 2">
            <a:extLst>
              <a:ext uri="{FF2B5EF4-FFF2-40B4-BE49-F238E27FC236}">
                <a16:creationId xmlns:a16="http://schemas.microsoft.com/office/drawing/2014/main" id="{FAA5558C-22B9-4D2C-83DC-0C01F2C286B1}"/>
              </a:ext>
            </a:extLst>
          </p:cNvPr>
          <p:cNvSpPr>
            <a:spLocks noGrp="1"/>
          </p:cNvSpPr>
          <p:nvPr>
            <p:ph type="subTitle" idx="1"/>
          </p:nvPr>
        </p:nvSpPr>
        <p:spPr>
          <a:xfrm>
            <a:off x="839449" y="1569914"/>
            <a:ext cx="4107305" cy="1272831"/>
          </a:xfrm>
        </p:spPr>
        <p:txBody>
          <a:bodyPr anchor="t">
            <a:noAutofit/>
          </a:bodyPr>
          <a:lstStyle/>
          <a:p>
            <a:pPr algn="just"/>
            <a:r>
              <a:rPr lang="en-IN" sz="2600" dirty="0"/>
              <a:t>Password provides the first line of defence against unauthorized access to your computer and personal information. The stronger your password, the more protected your computer will be from hackers and malicious software. You should maintain strong password for all accounts on your computer. </a:t>
            </a:r>
          </a:p>
        </p:txBody>
      </p:sp>
      <p:grpSp>
        <p:nvGrpSpPr>
          <p:cNvPr id="32" name="Group 31">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3"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graphical user interface&#10;&#10;Description automatically generated">
            <a:extLst>
              <a:ext uri="{FF2B5EF4-FFF2-40B4-BE49-F238E27FC236}">
                <a16:creationId xmlns:a16="http://schemas.microsoft.com/office/drawing/2014/main" id="{8ACFA2A5-97F0-43BF-9ABE-7C1A1433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404" y="1699693"/>
            <a:ext cx="6192981" cy="3483551"/>
          </a:xfrm>
          <a:prstGeom prst="rect">
            <a:avLst/>
          </a:prstGeom>
        </p:spPr>
      </p:pic>
    </p:spTree>
    <p:extLst>
      <p:ext uri="{BB962C8B-B14F-4D97-AF65-F5344CB8AC3E}">
        <p14:creationId xmlns:p14="http://schemas.microsoft.com/office/powerpoint/2010/main" val="36789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314FE8DC-86E1-47D4-A28E-D770A342578C}"/>
              </a:ext>
            </a:extLst>
          </p:cNvPr>
          <p:cNvSpPr/>
          <p:nvPr/>
        </p:nvSpPr>
        <p:spPr>
          <a:xfrm>
            <a:off x="708079" y="1751950"/>
            <a:ext cx="330813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kern="1200" dirty="0">
                <a:ln w="0"/>
                <a:solidFill>
                  <a:srgbClr val="FFFFFF"/>
                </a:solidFill>
                <a:effectLst>
                  <a:outerShdw blurRad="38100" dist="19050" dir="2700000" algn="tl" rotWithShape="0">
                    <a:schemeClr val="dk1">
                      <a:alpha val="40000"/>
                    </a:schemeClr>
                  </a:outerShdw>
                </a:effectLst>
                <a:latin typeface="+mj-lt"/>
                <a:ea typeface="+mj-ea"/>
                <a:cs typeface="+mj-cs"/>
              </a:rPr>
              <a:t>RANDOM PASSWORD GENERTOR</a:t>
            </a:r>
            <a:endParaRPr lang="en-US" sz="5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pic>
        <p:nvPicPr>
          <p:cNvPr id="6" name="Picture 5" descr="Graphical user interface, text&#10;&#10;Description automatically generated">
            <a:extLst>
              <a:ext uri="{FF2B5EF4-FFF2-40B4-BE49-F238E27FC236}">
                <a16:creationId xmlns:a16="http://schemas.microsoft.com/office/drawing/2014/main" id="{0E93FA5C-4F5E-4CBA-B024-4FF2F3EA5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526" y="643467"/>
            <a:ext cx="5153236" cy="5571066"/>
          </a:xfrm>
          <a:prstGeom prst="rect">
            <a:avLst/>
          </a:prstGeom>
        </p:spPr>
      </p:pic>
    </p:spTree>
    <p:extLst>
      <p:ext uri="{BB962C8B-B14F-4D97-AF65-F5344CB8AC3E}">
        <p14:creationId xmlns:p14="http://schemas.microsoft.com/office/powerpoint/2010/main" val="357692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keyboard&#10;&#10;Description automatically generated with medium confidence">
            <a:extLst>
              <a:ext uri="{FF2B5EF4-FFF2-40B4-BE49-F238E27FC236}">
                <a16:creationId xmlns:a16="http://schemas.microsoft.com/office/drawing/2014/main" id="{C05D232E-26DA-4D20-9650-0C8510FA160C}"/>
              </a:ext>
            </a:extLst>
          </p:cNvPr>
          <p:cNvPicPr>
            <a:picLocks noChangeAspect="1"/>
          </p:cNvPicPr>
          <p:nvPr/>
        </p:nvPicPr>
        <p:blipFill rotWithShape="1">
          <a:blip r:embed="rId2">
            <a:extLst>
              <a:ext uri="{28A0092B-C50C-407E-A947-70E740481C1C}">
                <a14:useLocalDpi xmlns:a14="http://schemas.microsoft.com/office/drawing/2010/main" val="0"/>
              </a:ext>
            </a:extLst>
          </a:blip>
          <a:srcRect l="18370" r="28554" b="9090"/>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0" name="Freeform: Shape 9">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7FE2362C-A7AA-44E8-A94D-273B045D9F53}"/>
              </a:ext>
            </a:extLst>
          </p:cNvPr>
          <p:cNvSpPr>
            <a:spLocks noGrp="1"/>
          </p:cNvSpPr>
          <p:nvPr>
            <p:ph type="subTitle" idx="1"/>
          </p:nvPr>
        </p:nvSpPr>
        <p:spPr>
          <a:xfrm>
            <a:off x="6252273" y="2235277"/>
            <a:ext cx="5406090" cy="3561463"/>
          </a:xfrm>
        </p:spPr>
        <p:txBody>
          <a:bodyPr>
            <a:normAutofit/>
          </a:bodyPr>
          <a:lstStyle/>
          <a:p>
            <a:pPr fontAlgn="base"/>
            <a:r>
              <a:rPr lang="en-US" sz="2600" b="0" i="0" dirty="0">
                <a:solidFill>
                  <a:srgbClr val="FFFFFF"/>
                </a:solidFill>
                <a:effectLst/>
                <a:latin typeface="Georgia" panose="02040502050405020303" pitchFamily="18" charset="0"/>
              </a:rPr>
              <a:t>It is a tool that generates passwords based on the given guidelines that you set to create an unpredictable strong password for your accounts.</a:t>
            </a:r>
          </a:p>
          <a:p>
            <a:pPr fontAlgn="base"/>
            <a:r>
              <a:rPr lang="en-US" sz="2600" b="0" i="0" dirty="0">
                <a:solidFill>
                  <a:srgbClr val="FFFFFF"/>
                </a:solidFill>
                <a:effectLst/>
                <a:latin typeface="Georgia" panose="02040502050405020303" pitchFamily="18" charset="0"/>
              </a:rPr>
              <a:t>The Password generator tool creates a random and customized password for users that helps them to create a strong password which provides greater security.</a:t>
            </a:r>
          </a:p>
          <a:p>
            <a:endParaRPr lang="en-IN" sz="2600" dirty="0">
              <a:solidFill>
                <a:srgbClr val="FFFFFF"/>
              </a:solidFill>
            </a:endParaRPr>
          </a:p>
        </p:txBody>
      </p:sp>
      <p:sp>
        <p:nvSpPr>
          <p:cNvPr id="2" name="Title 1">
            <a:extLst>
              <a:ext uri="{FF2B5EF4-FFF2-40B4-BE49-F238E27FC236}">
                <a16:creationId xmlns:a16="http://schemas.microsoft.com/office/drawing/2014/main" id="{E391533E-2BC2-4EAC-AAB2-5B27D5CADBD8}"/>
              </a:ext>
            </a:extLst>
          </p:cNvPr>
          <p:cNvSpPr>
            <a:spLocks noGrp="1"/>
          </p:cNvSpPr>
          <p:nvPr>
            <p:ph type="ctrTitle"/>
          </p:nvPr>
        </p:nvSpPr>
        <p:spPr>
          <a:xfrm>
            <a:off x="5939728" y="0"/>
            <a:ext cx="5683102" cy="2235277"/>
          </a:xfrm>
        </p:spPr>
        <p:txBody>
          <a:bodyPr>
            <a:normAutofit/>
          </a:bodyPr>
          <a:lstStyle/>
          <a:p>
            <a:r>
              <a:rPr lang="en-IN" sz="5000" dirty="0">
                <a:solidFill>
                  <a:srgbClr val="FFFFFF"/>
                </a:solidFill>
              </a:rPr>
              <a:t>RANDOM </a:t>
            </a:r>
            <a:r>
              <a:rPr lang="en-IN" sz="5000" b="1" dirty="0">
                <a:solidFill>
                  <a:srgbClr val="FFFFFF"/>
                </a:solidFill>
              </a:rPr>
              <a:t>PASSWORD</a:t>
            </a:r>
            <a:r>
              <a:rPr lang="en-IN" sz="5000" dirty="0">
                <a:solidFill>
                  <a:srgbClr val="FFFFFF"/>
                </a:solidFill>
              </a:rPr>
              <a:t> GENERATOR</a:t>
            </a:r>
          </a:p>
        </p:txBody>
      </p:sp>
    </p:spTree>
    <p:extLst>
      <p:ext uri="{BB962C8B-B14F-4D97-AF65-F5344CB8AC3E}">
        <p14:creationId xmlns:p14="http://schemas.microsoft.com/office/powerpoint/2010/main" val="145502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45A1689A-427B-4FEB-86F4-D07E6FC5163F}"/>
              </a:ext>
            </a:extLst>
          </p:cNvPr>
          <p:cNvSpPr txBox="1"/>
          <p:nvPr/>
        </p:nvSpPr>
        <p:spPr>
          <a:xfrm>
            <a:off x="1861854" y="1661422"/>
            <a:ext cx="4834021" cy="4044463"/>
          </a:xfrm>
          <a:prstGeom prst="rect">
            <a:avLst/>
          </a:prstGeom>
        </p:spPr>
        <p:txBody>
          <a:bodyPr vert="horz" lIns="91440" tIns="45720" rIns="91440" bIns="45720" rtlCol="0">
            <a:normAutofit lnSpcReduction="10000"/>
          </a:bodyPr>
          <a:lstStyle/>
          <a:p>
            <a:pPr algn="ctr">
              <a:lnSpc>
                <a:spcPct val="90000"/>
              </a:lnSpc>
              <a:spcAft>
                <a:spcPts val="600"/>
              </a:spcAft>
            </a:pPr>
            <a:r>
              <a:rPr lang="en-US" sz="4400" b="1" dirty="0">
                <a:solidFill>
                  <a:schemeClr val="bg1"/>
                </a:solidFill>
              </a:rPr>
              <a:t>PYTHON LIBRARIES USED</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TKINTER</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PYPERCLIP</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RANDOM</a:t>
            </a:r>
          </a:p>
          <a:p>
            <a:pPr marL="571500" indent="-228600" algn="ctr">
              <a:lnSpc>
                <a:spcPct val="90000"/>
              </a:lnSpc>
              <a:spcAft>
                <a:spcPts val="600"/>
              </a:spcAft>
              <a:buFont typeface="Arial" panose="020B0604020202020204" pitchFamily="34" charset="0"/>
              <a:buChar char="•"/>
            </a:pPr>
            <a:r>
              <a:rPr lang="en-US" sz="4400" b="1" dirty="0">
                <a:solidFill>
                  <a:schemeClr val="bg1"/>
                </a:solidFill>
              </a:rPr>
              <a:t>STRING</a:t>
            </a:r>
          </a:p>
          <a:p>
            <a:pPr indent="-228600">
              <a:lnSpc>
                <a:spcPct val="90000"/>
              </a:lnSpc>
              <a:spcAft>
                <a:spcPts val="600"/>
              </a:spcAft>
              <a:buFont typeface="Arial" panose="020B0604020202020204" pitchFamily="34" charset="0"/>
              <a:buChar char="•"/>
            </a:pPr>
            <a:endParaRPr lang="en-US" b="1" dirty="0">
              <a:solidFill>
                <a:schemeClr val="bg1"/>
              </a:solidFill>
            </a:endParaRPr>
          </a:p>
        </p:txBody>
      </p:sp>
      <p:pic>
        <p:nvPicPr>
          <p:cNvPr id="4" name="Picture 3" descr="Icon&#10;&#10;Description automatically generated">
            <a:extLst>
              <a:ext uri="{FF2B5EF4-FFF2-40B4-BE49-F238E27FC236}">
                <a16:creationId xmlns:a16="http://schemas.microsoft.com/office/drawing/2014/main" id="{AE623B43-3476-45CA-B8D4-C5039FBE8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473" y="1180947"/>
            <a:ext cx="4072815" cy="4072815"/>
          </a:xfrm>
          <a:prstGeom prst="rect">
            <a:avLst/>
          </a:prstGeom>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 name="Freeform: Shape 1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595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E915DD0F-0E60-4B03-9D5F-57EC2BA90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0" y="2660287"/>
            <a:ext cx="6512298" cy="3646887"/>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4F9DA76-02C2-4757-9445-CB000DD06153}"/>
              </a:ext>
            </a:extLst>
          </p:cNvPr>
          <p:cNvSpPr txBox="1"/>
          <p:nvPr/>
        </p:nvSpPr>
        <p:spPr>
          <a:xfrm>
            <a:off x="8029319" y="917725"/>
            <a:ext cx="3424739" cy="4852362"/>
          </a:xfrm>
          <a:prstGeom prst="rect">
            <a:avLst/>
          </a:prstGeom>
        </p:spPr>
        <p:txBody>
          <a:bodyPr vert="horz" lIns="91440" tIns="45720" rIns="91440" bIns="45720" rtlCol="0" anchor="ctr">
            <a:noAutofit/>
          </a:bodyPr>
          <a:lstStyle/>
          <a:p>
            <a:pPr algn="just">
              <a:lnSpc>
                <a:spcPct val="90000"/>
              </a:lnSpc>
              <a:spcAft>
                <a:spcPts val="600"/>
              </a:spcAft>
            </a:pPr>
            <a:r>
              <a:rPr lang="en-US" sz="2000" b="1" dirty="0">
                <a:solidFill>
                  <a:srgbClr val="FFFFFF"/>
                </a:solidFill>
              </a:rPr>
              <a:t>TKINTER</a:t>
            </a:r>
          </a:p>
          <a:p>
            <a:pPr algn="just">
              <a:lnSpc>
                <a:spcPct val="90000"/>
              </a:lnSpc>
              <a:spcAft>
                <a:spcPts val="600"/>
              </a:spcAft>
            </a:pPr>
            <a:r>
              <a:rPr lang="en-US" sz="2000" b="0" i="0" dirty="0">
                <a:solidFill>
                  <a:srgbClr val="FFFFFF"/>
                </a:solidFill>
                <a:effectLst/>
              </a:rPr>
              <a:t>  It is a standard GUI library and is one of the easiest ways to build a GUI application.</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PYPERCLIP</a:t>
            </a:r>
          </a:p>
          <a:p>
            <a:pPr algn="just">
              <a:lnSpc>
                <a:spcPct val="90000"/>
              </a:lnSpc>
              <a:spcAft>
                <a:spcPts val="600"/>
              </a:spcAft>
            </a:pPr>
            <a:r>
              <a:rPr lang="en-US" sz="2000" dirty="0">
                <a:solidFill>
                  <a:srgbClr val="FFFFFF"/>
                </a:solidFill>
              </a:rPr>
              <a:t>This module allows us to copy and paste text to and from the clipboard to you computer.</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RANDOM</a:t>
            </a:r>
          </a:p>
          <a:p>
            <a:pPr algn="just">
              <a:lnSpc>
                <a:spcPct val="90000"/>
              </a:lnSpc>
              <a:spcAft>
                <a:spcPts val="600"/>
              </a:spcAft>
            </a:pPr>
            <a:r>
              <a:rPr lang="en-US" sz="2000" dirty="0">
                <a:solidFill>
                  <a:srgbClr val="FFFFFF"/>
                </a:solidFill>
              </a:rPr>
              <a:t>This module can generate random numbers.</a:t>
            </a:r>
          </a:p>
          <a:p>
            <a:pPr algn="just">
              <a:lnSpc>
                <a:spcPct val="90000"/>
              </a:lnSpc>
              <a:spcAft>
                <a:spcPts val="600"/>
              </a:spcAft>
            </a:pPr>
            <a:endParaRPr lang="en-US" sz="2000" dirty="0">
              <a:solidFill>
                <a:srgbClr val="FFFFFF"/>
              </a:solidFill>
            </a:endParaRPr>
          </a:p>
          <a:p>
            <a:pPr algn="just">
              <a:lnSpc>
                <a:spcPct val="90000"/>
              </a:lnSpc>
              <a:spcAft>
                <a:spcPts val="600"/>
              </a:spcAft>
            </a:pPr>
            <a:r>
              <a:rPr lang="en-US" sz="2000" b="1" dirty="0">
                <a:solidFill>
                  <a:srgbClr val="FFFFFF"/>
                </a:solidFill>
              </a:rPr>
              <a:t>STRING</a:t>
            </a:r>
          </a:p>
          <a:p>
            <a:pPr algn="just">
              <a:lnSpc>
                <a:spcPct val="90000"/>
              </a:lnSpc>
              <a:spcAft>
                <a:spcPts val="600"/>
              </a:spcAft>
            </a:pPr>
            <a:r>
              <a:rPr lang="en-US" sz="2000" dirty="0">
                <a:solidFill>
                  <a:srgbClr val="FFFFFF"/>
                </a:solidFill>
              </a:rPr>
              <a:t>This module contains a number of functions to process the standard python string.</a:t>
            </a:r>
          </a:p>
        </p:txBody>
      </p:sp>
      <p:sp>
        <p:nvSpPr>
          <p:cNvPr id="6" name="TextBox 5">
            <a:extLst>
              <a:ext uri="{FF2B5EF4-FFF2-40B4-BE49-F238E27FC236}">
                <a16:creationId xmlns:a16="http://schemas.microsoft.com/office/drawing/2014/main" id="{48A7A42F-17CD-46C6-9A8B-4295EFD346AF}"/>
              </a:ext>
            </a:extLst>
          </p:cNvPr>
          <p:cNvSpPr txBox="1"/>
          <p:nvPr/>
        </p:nvSpPr>
        <p:spPr>
          <a:xfrm>
            <a:off x="737942" y="888366"/>
            <a:ext cx="6374905" cy="830997"/>
          </a:xfrm>
          <a:prstGeom prst="rect">
            <a:avLst/>
          </a:prstGeom>
          <a:noFill/>
        </p:spPr>
        <p:txBody>
          <a:bodyPr wrap="square" rtlCol="0">
            <a:spAutoFit/>
          </a:bodyPr>
          <a:lstStyle/>
          <a:p>
            <a:pPr algn="ctr"/>
            <a:r>
              <a:rPr lang="en-IN" sz="4800" dirty="0">
                <a:solidFill>
                  <a:schemeClr val="bg1"/>
                </a:solidFill>
              </a:rPr>
              <a:t>PYTHON LIBRARIES</a:t>
            </a:r>
          </a:p>
        </p:txBody>
      </p:sp>
    </p:spTree>
    <p:extLst>
      <p:ext uri="{BB962C8B-B14F-4D97-AF65-F5344CB8AC3E}">
        <p14:creationId xmlns:p14="http://schemas.microsoft.com/office/powerpoint/2010/main" val="89034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74317A-166D-4250-A7F5-FB866A21B228}"/>
              </a:ext>
            </a:extLst>
          </p:cNvPr>
          <p:cNvSpPr txBox="1"/>
          <p:nvPr/>
        </p:nvSpPr>
        <p:spPr>
          <a:xfrm>
            <a:off x="838200" y="557189"/>
            <a:ext cx="3374136" cy="55678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tx1"/>
                </a:solidFill>
                <a:latin typeface="+mj-lt"/>
                <a:ea typeface="+mj-ea"/>
                <a:cs typeface="+mj-cs"/>
              </a:rPr>
              <a:t>PROJECT STRUCTURE</a:t>
            </a:r>
          </a:p>
        </p:txBody>
      </p:sp>
      <p:graphicFrame>
        <p:nvGraphicFramePr>
          <p:cNvPr id="27" name="TextBox 1">
            <a:extLst>
              <a:ext uri="{FF2B5EF4-FFF2-40B4-BE49-F238E27FC236}">
                <a16:creationId xmlns:a16="http://schemas.microsoft.com/office/drawing/2014/main" id="{A4FA9F2B-206A-494A-B591-401B1475E865}"/>
              </a:ext>
            </a:extLst>
          </p:cNvPr>
          <p:cNvGraphicFramePr/>
          <p:nvPr>
            <p:extLst>
              <p:ext uri="{D42A27DB-BD31-4B8C-83A1-F6EECF244321}">
                <p14:modId xmlns:p14="http://schemas.microsoft.com/office/powerpoint/2010/main" val="41326237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44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91</TotalTime>
  <Words>197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Georgia</vt:lpstr>
      <vt:lpstr>Office Theme</vt:lpstr>
      <vt:lpstr>Retrospect</vt:lpstr>
      <vt:lpstr>PowerPoint Presentation</vt:lpstr>
      <vt:lpstr>PowerPoint Presentation</vt:lpstr>
      <vt:lpstr>PASSWORD</vt:lpstr>
      <vt:lpstr>PowerPoint Presentation</vt:lpstr>
      <vt:lpstr>RANDOM PASSWORD GENERATOR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 Rautela</dc:creator>
  <cp:lastModifiedBy>Devansh Rautela</cp:lastModifiedBy>
  <cp:revision>2</cp:revision>
  <dcterms:created xsi:type="dcterms:W3CDTF">2022-02-25T18:48:49Z</dcterms:created>
  <dcterms:modified xsi:type="dcterms:W3CDTF">2022-02-26T03:02:59Z</dcterms:modified>
</cp:coreProperties>
</file>