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7" r:id="rId3"/>
    <p:sldId id="258" r:id="rId4"/>
    <p:sldId id="274" r:id="rId5"/>
    <p:sldId id="259" r:id="rId6"/>
    <p:sldId id="273" r:id="rId7"/>
    <p:sldId id="275" r:id="rId8"/>
    <p:sldId id="272" r:id="rId9"/>
    <p:sldId id="264" r:id="rId10"/>
    <p:sldId id="276" r:id="rId11"/>
    <p:sldId id="277" r:id="rId12"/>
    <p:sldId id="278" r:id="rId13"/>
    <p:sldId id="269" r:id="rId14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6"/>
    </p:embeddedFont>
    <p:embeddedFont>
      <p:font typeface="Aharoni" panose="02010803020104030203" pitchFamily="2" charset="-79"/>
      <p:bold r:id="rId17"/>
    </p:embeddedFont>
    <p:embeddedFont>
      <p:font typeface="Alexandria" panose="020B0604020202020204" charset="-78"/>
      <p:regular r:id="rId18"/>
      <p:bold r:id="rId19"/>
    </p:embeddedFont>
    <p:embeddedFont>
      <p:font typeface="Bebas Neue" panose="020B0606020202050201" pitchFamily="34" charset="0"/>
      <p:regular r:id="rId20"/>
    </p:embeddedFont>
    <p:embeddedFont>
      <p:font typeface="Raleway ExtraBold" pitchFamily="2" charset="0"/>
      <p:bold r:id="rId21"/>
      <p:bold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9C0FD2-2A74-4267-ACB8-B7E499F400A7}">
  <a:tblStyle styleId="{429C0FD2-2A74-4267-ACB8-B7E499F400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fc3854a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afc3854a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b003b2fd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b003b2fd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b003b2fdd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b003b2fdd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b003b2fddf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b003b2fddf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b003b2fddf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b003b2fddf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626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b003b2fddf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b003b2fddf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13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b06927b8a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b06927b8a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b06927b8a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b06927b8a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656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84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383216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7618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71146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591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2333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013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653613"/>
            <a:ext cx="5774400" cy="15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8792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2" hasCustomPrompt="1"/>
          </p:nvPr>
        </p:nvSpPr>
        <p:spPr>
          <a:xfrm>
            <a:off x="837125" y="1329325"/>
            <a:ext cx="726600" cy="64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"/>
          </p:nvPr>
        </p:nvSpPr>
        <p:spPr>
          <a:xfrm>
            <a:off x="1639925" y="1406275"/>
            <a:ext cx="67842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837125" y="2128492"/>
            <a:ext cx="726600" cy="64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4"/>
          </p:nvPr>
        </p:nvSpPr>
        <p:spPr>
          <a:xfrm>
            <a:off x="1639925" y="2205442"/>
            <a:ext cx="67842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5" hasCustomPrompt="1"/>
          </p:nvPr>
        </p:nvSpPr>
        <p:spPr>
          <a:xfrm>
            <a:off x="837125" y="2927658"/>
            <a:ext cx="726600" cy="64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6"/>
          </p:nvPr>
        </p:nvSpPr>
        <p:spPr>
          <a:xfrm>
            <a:off x="1639925" y="3004608"/>
            <a:ext cx="67842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7" hasCustomPrompt="1"/>
          </p:nvPr>
        </p:nvSpPr>
        <p:spPr>
          <a:xfrm>
            <a:off x="837125" y="3726825"/>
            <a:ext cx="726600" cy="64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8"/>
          </p:nvPr>
        </p:nvSpPr>
        <p:spPr>
          <a:xfrm>
            <a:off x="1639925" y="3803775"/>
            <a:ext cx="67842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030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1612988"/>
            <a:ext cx="47760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837125" y="503000"/>
            <a:ext cx="1210200" cy="1033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7469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4083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038000" y="1430236"/>
            <a:ext cx="3413400" cy="28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4692600" y="1429903"/>
            <a:ext cx="3413400" cy="28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810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715100" y="1719475"/>
            <a:ext cx="43857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title" idx="2" hasCustomPrompt="1"/>
          </p:nvPr>
        </p:nvSpPr>
        <p:spPr>
          <a:xfrm>
            <a:off x="837200" y="655975"/>
            <a:ext cx="1210200" cy="987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88782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>
            <a:spLocks noGrp="1"/>
          </p:cNvSpPr>
          <p:nvPr>
            <p:ph type="ctrTitle"/>
          </p:nvPr>
        </p:nvSpPr>
        <p:spPr>
          <a:xfrm>
            <a:off x="710150" y="530100"/>
            <a:ext cx="42939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subTitle" idx="1"/>
          </p:nvPr>
        </p:nvSpPr>
        <p:spPr>
          <a:xfrm>
            <a:off x="710150" y="1443788"/>
            <a:ext cx="4293900" cy="12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7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968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4545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534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3776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3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46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5497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8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7" r:id="rId21"/>
    <p:sldLayoutId id="2147483700" r:id="rId22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/>
          </p:nvPr>
        </p:nvSpPr>
        <p:spPr>
          <a:xfrm>
            <a:off x="650427" y="1529628"/>
            <a:ext cx="7384041" cy="2358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/>
              <a:t>LIFE PATTERN PREDICTION SYSTEM USING MACHINE LEARNING</a:t>
            </a:r>
            <a:br>
              <a:rPr lang="en-US" sz="1400" b="1" dirty="0"/>
            </a:br>
            <a:br>
              <a:rPr lang="en-US" b="1" dirty="0"/>
            </a:br>
            <a:endParaRPr lang="en-US" dirty="0"/>
          </a:p>
        </p:txBody>
      </p:sp>
      <p:grpSp>
        <p:nvGrpSpPr>
          <p:cNvPr id="312" name="Google Shape;312;p28"/>
          <p:cNvGrpSpPr/>
          <p:nvPr/>
        </p:nvGrpSpPr>
        <p:grpSpPr>
          <a:xfrm>
            <a:off x="3398268" y="2253858"/>
            <a:ext cx="5030582" cy="2489240"/>
            <a:chOff x="3398268" y="2253858"/>
            <a:chExt cx="5030582" cy="2489240"/>
          </a:xfrm>
        </p:grpSpPr>
        <p:cxnSp>
          <p:nvCxnSpPr>
            <p:cNvPr id="313" name="Google Shape;313;p28"/>
            <p:cNvCxnSpPr/>
            <p:nvPr/>
          </p:nvCxnSpPr>
          <p:spPr>
            <a:xfrm>
              <a:off x="3534050" y="4607871"/>
              <a:ext cx="48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314" name="Google Shape;314;p28"/>
            <p:cNvGrpSpPr/>
            <p:nvPr/>
          </p:nvGrpSpPr>
          <p:grpSpPr>
            <a:xfrm>
              <a:off x="3398268" y="2253858"/>
              <a:ext cx="4859294" cy="2489240"/>
              <a:chOff x="3398268" y="2253858"/>
              <a:chExt cx="4859294" cy="2489240"/>
            </a:xfrm>
          </p:grpSpPr>
          <p:grpSp>
            <p:nvGrpSpPr>
              <p:cNvPr id="315" name="Google Shape;315;p28"/>
              <p:cNvGrpSpPr/>
              <p:nvPr/>
            </p:nvGrpSpPr>
            <p:grpSpPr>
              <a:xfrm>
                <a:off x="5713616" y="2528692"/>
                <a:ext cx="2543946" cy="2214406"/>
                <a:chOff x="5713616" y="2528692"/>
                <a:chExt cx="2543946" cy="2214406"/>
              </a:xfrm>
            </p:grpSpPr>
            <p:grpSp>
              <p:nvGrpSpPr>
                <p:cNvPr id="316" name="Google Shape;316;p28"/>
                <p:cNvGrpSpPr/>
                <p:nvPr/>
              </p:nvGrpSpPr>
              <p:grpSpPr>
                <a:xfrm>
                  <a:off x="6236265" y="2528692"/>
                  <a:ext cx="608455" cy="501606"/>
                  <a:chOff x="1511408" y="4363269"/>
                  <a:chExt cx="425077" cy="350430"/>
                </a:xfrm>
              </p:grpSpPr>
              <p:sp>
                <p:nvSpPr>
                  <p:cNvPr id="317" name="Google Shape;317;p28"/>
                  <p:cNvSpPr/>
                  <p:nvPr/>
                </p:nvSpPr>
                <p:spPr>
                  <a:xfrm>
                    <a:off x="1511408" y="4363269"/>
                    <a:ext cx="425077" cy="24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077" h="241650" extrusionOk="0">
                        <a:moveTo>
                          <a:pt x="391973" y="0"/>
                        </a:moveTo>
                        <a:cubicBezTo>
                          <a:pt x="410256" y="0"/>
                          <a:pt x="425078" y="14821"/>
                          <a:pt x="425078" y="33105"/>
                        </a:cubicBezTo>
                        <a:lnTo>
                          <a:pt x="425078" y="208546"/>
                        </a:lnTo>
                        <a:cubicBezTo>
                          <a:pt x="425078" y="226829"/>
                          <a:pt x="410256" y="241650"/>
                          <a:pt x="391973" y="241650"/>
                        </a:cubicBezTo>
                        <a:lnTo>
                          <a:pt x="33105" y="241650"/>
                        </a:lnTo>
                        <a:cubicBezTo>
                          <a:pt x="14821" y="241650"/>
                          <a:pt x="0" y="226829"/>
                          <a:pt x="0" y="208546"/>
                        </a:cubicBezTo>
                        <a:lnTo>
                          <a:pt x="0" y="33105"/>
                        </a:lnTo>
                        <a:cubicBezTo>
                          <a:pt x="0" y="14821"/>
                          <a:pt x="14821" y="0"/>
                          <a:pt x="3310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" name="Google Shape;318;p28"/>
                  <p:cNvSpPr/>
                  <p:nvPr/>
                </p:nvSpPr>
                <p:spPr>
                  <a:xfrm>
                    <a:off x="1771607" y="4579414"/>
                    <a:ext cx="130421" cy="1342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421" h="134285" extrusionOk="0">
                        <a:moveTo>
                          <a:pt x="0" y="0"/>
                        </a:moveTo>
                        <a:lnTo>
                          <a:pt x="130422" y="134286"/>
                        </a:lnTo>
                        <a:lnTo>
                          <a:pt x="96351" y="0"/>
                        </a:lnTo>
                      </a:path>
                    </a:pathLst>
                  </a:custGeom>
                  <a:solidFill>
                    <a:schemeClr val="accent5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" name="Google Shape;319;p28"/>
                  <p:cNvSpPr/>
                  <p:nvPr/>
                </p:nvSpPr>
                <p:spPr>
                  <a:xfrm>
                    <a:off x="1573753" y="4444613"/>
                    <a:ext cx="300323" cy="6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323" h="6440" extrusionOk="0">
                        <a:moveTo>
                          <a:pt x="0" y="0"/>
                        </a:moveTo>
                        <a:lnTo>
                          <a:pt x="300324" y="0"/>
                        </a:lnTo>
                      </a:path>
                    </a:pathLst>
                  </a:custGeom>
                  <a:noFill/>
                  <a:ln w="128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0" name="Google Shape;320;p28"/>
                  <p:cNvSpPr/>
                  <p:nvPr/>
                </p:nvSpPr>
                <p:spPr>
                  <a:xfrm>
                    <a:off x="1573753" y="4484094"/>
                    <a:ext cx="300323" cy="6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323" h="6440" extrusionOk="0">
                        <a:moveTo>
                          <a:pt x="0" y="0"/>
                        </a:moveTo>
                        <a:lnTo>
                          <a:pt x="300324" y="0"/>
                        </a:lnTo>
                      </a:path>
                    </a:pathLst>
                  </a:custGeom>
                  <a:noFill/>
                  <a:ln w="128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" name="Google Shape;321;p28"/>
                  <p:cNvSpPr/>
                  <p:nvPr/>
                </p:nvSpPr>
                <p:spPr>
                  <a:xfrm>
                    <a:off x="1573753" y="4523574"/>
                    <a:ext cx="114384" cy="6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84" h="6440" extrusionOk="0">
                        <a:moveTo>
                          <a:pt x="0" y="0"/>
                        </a:moveTo>
                        <a:lnTo>
                          <a:pt x="114384" y="0"/>
                        </a:lnTo>
                      </a:path>
                    </a:pathLst>
                  </a:custGeom>
                  <a:noFill/>
                  <a:ln w="128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2" name="Google Shape;322;p28"/>
                <p:cNvGrpSpPr/>
                <p:nvPr/>
              </p:nvGrpSpPr>
              <p:grpSpPr>
                <a:xfrm>
                  <a:off x="5713616" y="2754866"/>
                  <a:ext cx="2543946" cy="1988233"/>
                  <a:chOff x="9291263" y="4252708"/>
                  <a:chExt cx="1777243" cy="1389013"/>
                </a:xfrm>
              </p:grpSpPr>
              <p:sp>
                <p:nvSpPr>
                  <p:cNvPr id="323" name="Google Shape;323;p28"/>
                  <p:cNvSpPr/>
                  <p:nvPr/>
                </p:nvSpPr>
                <p:spPr>
                  <a:xfrm>
                    <a:off x="10336922" y="4302268"/>
                    <a:ext cx="442724" cy="473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724" h="473245" extrusionOk="0">
                        <a:moveTo>
                          <a:pt x="220654" y="1103"/>
                        </a:moveTo>
                        <a:cubicBezTo>
                          <a:pt x="220654" y="1103"/>
                          <a:pt x="308632" y="-20923"/>
                          <a:pt x="358160" y="131847"/>
                        </a:cubicBezTo>
                        <a:cubicBezTo>
                          <a:pt x="376258" y="187816"/>
                          <a:pt x="442725" y="421995"/>
                          <a:pt x="442725" y="421995"/>
                        </a:cubicBezTo>
                        <a:cubicBezTo>
                          <a:pt x="442725" y="421995"/>
                          <a:pt x="271406" y="511970"/>
                          <a:pt x="0" y="453489"/>
                        </a:cubicBezTo>
                        <a:cubicBezTo>
                          <a:pt x="0" y="453489"/>
                          <a:pt x="25505" y="371758"/>
                          <a:pt x="17712" y="274312"/>
                        </a:cubicBezTo>
                      </a:path>
                    </a:pathLst>
                  </a:custGeom>
                  <a:solidFill>
                    <a:srgbClr val="43221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4" name="Google Shape;324;p28"/>
                  <p:cNvSpPr/>
                  <p:nvPr/>
                </p:nvSpPr>
                <p:spPr>
                  <a:xfrm>
                    <a:off x="9643788" y="5170336"/>
                    <a:ext cx="643219" cy="3734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219" h="373488" extrusionOk="0">
                        <a:moveTo>
                          <a:pt x="422566" y="0"/>
                        </a:moveTo>
                        <a:lnTo>
                          <a:pt x="400732" y="110842"/>
                        </a:lnTo>
                        <a:lnTo>
                          <a:pt x="0" y="286863"/>
                        </a:lnTo>
                        <a:lnTo>
                          <a:pt x="26406" y="373489"/>
                        </a:lnTo>
                        <a:cubicBezTo>
                          <a:pt x="26406" y="373489"/>
                          <a:pt x="463335" y="318808"/>
                          <a:pt x="560330" y="260843"/>
                        </a:cubicBezTo>
                        <a:cubicBezTo>
                          <a:pt x="598716" y="237850"/>
                          <a:pt x="643220" y="15779"/>
                          <a:pt x="643220" y="15779"/>
                        </a:cubicBezTo>
                        <a:lnTo>
                          <a:pt x="422566" y="64"/>
                        </a:ln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5" name="Google Shape;325;p28"/>
                  <p:cNvSpPr/>
                  <p:nvPr/>
                </p:nvSpPr>
                <p:spPr>
                  <a:xfrm>
                    <a:off x="10051862" y="4791248"/>
                    <a:ext cx="1016644" cy="752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644" h="752448" extrusionOk="0">
                        <a:moveTo>
                          <a:pt x="737316" y="485036"/>
                        </a:moveTo>
                        <a:cubicBezTo>
                          <a:pt x="747622" y="597489"/>
                          <a:pt x="753290" y="669108"/>
                          <a:pt x="761597" y="752449"/>
                        </a:cubicBezTo>
                        <a:lnTo>
                          <a:pt x="191543" y="752449"/>
                        </a:lnTo>
                        <a:cubicBezTo>
                          <a:pt x="181367" y="639867"/>
                          <a:pt x="169387" y="419020"/>
                          <a:pt x="166553" y="392099"/>
                        </a:cubicBezTo>
                        <a:lnTo>
                          <a:pt x="0" y="379089"/>
                        </a:lnTo>
                        <a:cubicBezTo>
                          <a:pt x="0" y="379089"/>
                          <a:pt x="47531" y="179560"/>
                          <a:pt x="62152" y="114832"/>
                        </a:cubicBezTo>
                        <a:cubicBezTo>
                          <a:pt x="83985" y="18224"/>
                          <a:pt x="183621" y="6244"/>
                          <a:pt x="215953" y="5665"/>
                        </a:cubicBezTo>
                        <a:lnTo>
                          <a:pt x="640322" y="11590"/>
                        </a:lnTo>
                        <a:cubicBezTo>
                          <a:pt x="640322" y="11590"/>
                          <a:pt x="746849" y="-21000"/>
                          <a:pt x="811319" y="23118"/>
                        </a:cubicBezTo>
                        <a:cubicBezTo>
                          <a:pt x="897172" y="81856"/>
                          <a:pt x="1016645" y="444847"/>
                          <a:pt x="1016645" y="444847"/>
                        </a:cubicBezTo>
                        <a:cubicBezTo>
                          <a:pt x="923836" y="495470"/>
                          <a:pt x="737316" y="485036"/>
                          <a:pt x="737316" y="48503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6" name="Google Shape;326;p28"/>
                  <p:cNvSpPr/>
                  <p:nvPr/>
                </p:nvSpPr>
                <p:spPr>
                  <a:xfrm>
                    <a:off x="10216680" y="5007648"/>
                    <a:ext cx="9399" cy="15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9" h="159275" extrusionOk="0">
                        <a:moveTo>
                          <a:pt x="9400" y="0"/>
                        </a:moveTo>
                        <a:cubicBezTo>
                          <a:pt x="9400" y="0"/>
                          <a:pt x="-2902" y="109812"/>
                          <a:pt x="641" y="15927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7" name="Google Shape;327;p28"/>
                  <p:cNvSpPr/>
                  <p:nvPr/>
                </p:nvSpPr>
                <p:spPr>
                  <a:xfrm>
                    <a:off x="10714929" y="4818166"/>
                    <a:ext cx="83137" cy="20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137" h="208416" extrusionOk="0">
                        <a:moveTo>
                          <a:pt x="3984" y="208417"/>
                        </a:moveTo>
                        <a:cubicBezTo>
                          <a:pt x="3984" y="208417"/>
                          <a:pt x="-26867" y="36969"/>
                          <a:pt x="8313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8" name="Google Shape;328;p28"/>
                  <p:cNvSpPr/>
                  <p:nvPr/>
                </p:nvSpPr>
                <p:spPr>
                  <a:xfrm>
                    <a:off x="10718912" y="5049383"/>
                    <a:ext cx="102984" cy="3372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84" h="337292" extrusionOk="0">
                        <a:moveTo>
                          <a:pt x="64921" y="227094"/>
                        </a:moveTo>
                        <a:lnTo>
                          <a:pt x="45020" y="227094"/>
                        </a:lnTo>
                        <a:lnTo>
                          <a:pt x="0" y="0"/>
                        </a:lnTo>
                        <a:lnTo>
                          <a:pt x="19064" y="307666"/>
                        </a:lnTo>
                        <a:lnTo>
                          <a:pt x="102985" y="337293"/>
                        </a:lnTo>
                        <a:lnTo>
                          <a:pt x="99249" y="270053"/>
                        </a:lnTo>
                        <a:lnTo>
                          <a:pt x="64921" y="22709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9" name="Google Shape;329;p28"/>
                  <p:cNvSpPr/>
                  <p:nvPr/>
                </p:nvSpPr>
                <p:spPr>
                  <a:xfrm>
                    <a:off x="10266282" y="4574906"/>
                    <a:ext cx="425966" cy="371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966" h="371989" extrusionOk="0">
                        <a:moveTo>
                          <a:pt x="101297" y="47982"/>
                        </a:moveTo>
                        <a:cubicBezTo>
                          <a:pt x="101297" y="47982"/>
                          <a:pt x="115724" y="186712"/>
                          <a:pt x="105742" y="199465"/>
                        </a:cubicBezTo>
                        <a:cubicBezTo>
                          <a:pt x="90864" y="218464"/>
                          <a:pt x="1533" y="221942"/>
                          <a:pt x="1533" y="221942"/>
                        </a:cubicBezTo>
                        <a:cubicBezTo>
                          <a:pt x="1533" y="221942"/>
                          <a:pt x="-25453" y="368981"/>
                          <a:pt x="147025" y="371943"/>
                        </a:cubicBezTo>
                        <a:cubicBezTo>
                          <a:pt x="319504" y="374970"/>
                          <a:pt x="425967" y="227932"/>
                          <a:pt x="425967" y="227932"/>
                        </a:cubicBezTo>
                        <a:cubicBezTo>
                          <a:pt x="425967" y="227932"/>
                          <a:pt x="344171" y="224196"/>
                          <a:pt x="324721" y="209963"/>
                        </a:cubicBezTo>
                        <a:cubicBezTo>
                          <a:pt x="296125" y="189095"/>
                          <a:pt x="245244" y="0"/>
                          <a:pt x="245244" y="0"/>
                        </a:cubicBezTo>
                        <a:lnTo>
                          <a:pt x="101297" y="47982"/>
                        </a:ln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0" name="Google Shape;330;p28"/>
                  <p:cNvSpPr/>
                  <p:nvPr/>
                </p:nvSpPr>
                <p:spPr>
                  <a:xfrm>
                    <a:off x="10367514" y="4602471"/>
                    <a:ext cx="141370" cy="87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370" h="87591" extrusionOk="0">
                        <a:moveTo>
                          <a:pt x="141371" y="14427"/>
                        </a:moveTo>
                        <a:cubicBezTo>
                          <a:pt x="141371" y="14427"/>
                          <a:pt x="89074" y="74324"/>
                          <a:pt x="5732" y="87592"/>
                        </a:cubicBezTo>
                        <a:cubicBezTo>
                          <a:pt x="3349" y="52748"/>
                          <a:pt x="0" y="20416"/>
                          <a:pt x="0" y="20416"/>
                        </a:cubicBezTo>
                        <a:lnTo>
                          <a:pt x="61185" y="0"/>
                        </a:lnTo>
                        <a:lnTo>
                          <a:pt x="141371" y="1442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1" name="Google Shape;331;p28"/>
                  <p:cNvSpPr/>
                  <p:nvPr/>
                </p:nvSpPr>
                <p:spPr>
                  <a:xfrm>
                    <a:off x="10250862" y="4260188"/>
                    <a:ext cx="375383" cy="404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383" h="404085" extrusionOk="0">
                        <a:moveTo>
                          <a:pt x="166438" y="9306"/>
                        </a:moveTo>
                        <a:cubicBezTo>
                          <a:pt x="137843" y="21157"/>
                          <a:pt x="112724" y="36550"/>
                          <a:pt x="74468" y="92261"/>
                        </a:cubicBezTo>
                        <a:cubicBezTo>
                          <a:pt x="41749" y="139985"/>
                          <a:pt x="-12159" y="253984"/>
                          <a:pt x="2462" y="342219"/>
                        </a:cubicBezTo>
                        <a:cubicBezTo>
                          <a:pt x="15407" y="420472"/>
                          <a:pt x="158710" y="417445"/>
                          <a:pt x="233420" y="372232"/>
                        </a:cubicBezTo>
                        <a:cubicBezTo>
                          <a:pt x="312704" y="324250"/>
                          <a:pt x="376402" y="272275"/>
                          <a:pt x="375371" y="155249"/>
                        </a:cubicBezTo>
                        <a:cubicBezTo>
                          <a:pt x="374340" y="38289"/>
                          <a:pt x="249071" y="-25022"/>
                          <a:pt x="166438" y="9306"/>
                        </a:cubicBez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2" name="Google Shape;332;p28"/>
                  <p:cNvSpPr/>
                  <p:nvPr/>
                </p:nvSpPr>
                <p:spPr>
                  <a:xfrm>
                    <a:off x="10312899" y="4252708"/>
                    <a:ext cx="331942" cy="3348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942" h="334821" extrusionOk="0">
                        <a:moveTo>
                          <a:pt x="0" y="101157"/>
                        </a:moveTo>
                        <a:cubicBezTo>
                          <a:pt x="0" y="101157"/>
                          <a:pt x="84758" y="130398"/>
                          <a:pt x="149228" y="87632"/>
                        </a:cubicBezTo>
                        <a:cubicBezTo>
                          <a:pt x="149228" y="87632"/>
                          <a:pt x="108008" y="256375"/>
                          <a:pt x="238945" y="334821"/>
                        </a:cubicBezTo>
                        <a:cubicBezTo>
                          <a:pt x="238945" y="334821"/>
                          <a:pt x="419925" y="200600"/>
                          <a:pt x="276945" y="50663"/>
                        </a:cubicBezTo>
                        <a:cubicBezTo>
                          <a:pt x="228382" y="-282"/>
                          <a:pt x="91005" y="-50325"/>
                          <a:pt x="0" y="101157"/>
                        </a:cubicBezTo>
                        <a:close/>
                      </a:path>
                    </a:pathLst>
                  </a:custGeom>
                  <a:solidFill>
                    <a:srgbClr val="43221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3" name="Google Shape;333;p28"/>
                  <p:cNvSpPr/>
                  <p:nvPr/>
                </p:nvSpPr>
                <p:spPr>
                  <a:xfrm>
                    <a:off x="10489254" y="4513066"/>
                    <a:ext cx="98557" cy="99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557" h="99406" extrusionOk="0">
                        <a:moveTo>
                          <a:pt x="3851" y="50440"/>
                        </a:moveTo>
                        <a:cubicBezTo>
                          <a:pt x="15895" y="25064"/>
                          <a:pt x="45779" y="-6495"/>
                          <a:pt x="70575" y="1170"/>
                        </a:cubicBezTo>
                        <a:cubicBezTo>
                          <a:pt x="115467" y="15081"/>
                          <a:pt x="103487" y="66091"/>
                          <a:pt x="54990" y="92175"/>
                        </a:cubicBezTo>
                        <a:cubicBezTo>
                          <a:pt x="12031" y="115232"/>
                          <a:pt x="-9287" y="78199"/>
                          <a:pt x="3851" y="50440"/>
                        </a:cubicBez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34" name="Google Shape;334;p28"/>
                  <p:cNvGrpSpPr/>
                  <p:nvPr/>
                </p:nvGrpSpPr>
                <p:grpSpPr>
                  <a:xfrm>
                    <a:off x="9291263" y="5149147"/>
                    <a:ext cx="850252" cy="394677"/>
                    <a:chOff x="9291263" y="5149147"/>
                    <a:chExt cx="850252" cy="394677"/>
                  </a:xfrm>
                </p:grpSpPr>
                <p:sp>
                  <p:nvSpPr>
                    <p:cNvPr id="335" name="Google Shape;335;p28"/>
                    <p:cNvSpPr/>
                    <p:nvPr/>
                  </p:nvSpPr>
                  <p:spPr>
                    <a:xfrm>
                      <a:off x="9807894" y="5517483"/>
                      <a:ext cx="333621" cy="263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3621" h="26341" extrusionOk="0">
                          <a:moveTo>
                            <a:pt x="0" y="0"/>
                          </a:moveTo>
                          <a:lnTo>
                            <a:pt x="333622" y="0"/>
                          </a:lnTo>
                          <a:lnTo>
                            <a:pt x="333622" y="26342"/>
                          </a:lnTo>
                          <a:lnTo>
                            <a:pt x="0" y="2634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6" name="Google Shape;336;p28"/>
                    <p:cNvSpPr/>
                    <p:nvPr/>
                  </p:nvSpPr>
                  <p:spPr>
                    <a:xfrm>
                      <a:off x="9317412" y="5149147"/>
                      <a:ext cx="612852" cy="3944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2852" h="394484" extrusionOk="0">
                          <a:moveTo>
                            <a:pt x="612852" y="394420"/>
                          </a:moveTo>
                          <a:lnTo>
                            <a:pt x="77126" y="394420"/>
                          </a:lnTo>
                          <a:cubicBezTo>
                            <a:pt x="77126" y="394420"/>
                            <a:pt x="741" y="39738"/>
                            <a:pt x="741" y="39738"/>
                          </a:cubicBezTo>
                          <a:cubicBezTo>
                            <a:pt x="-3639" y="19257"/>
                            <a:pt x="11948" y="0"/>
                            <a:pt x="32880" y="0"/>
                          </a:cubicBezTo>
                          <a:lnTo>
                            <a:pt x="493509" y="0"/>
                          </a:lnTo>
                          <a:cubicBezTo>
                            <a:pt x="513604" y="0"/>
                            <a:pt x="530929" y="13976"/>
                            <a:pt x="535115" y="33620"/>
                          </a:cubicBezTo>
                          <a:lnTo>
                            <a:pt x="612788" y="394485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7" name="Google Shape;337;p28"/>
                    <p:cNvSpPr/>
                    <p:nvPr/>
                  </p:nvSpPr>
                  <p:spPr>
                    <a:xfrm>
                      <a:off x="9291263" y="5149340"/>
                      <a:ext cx="612853" cy="3944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2853" h="394484" extrusionOk="0">
                          <a:moveTo>
                            <a:pt x="612853" y="394420"/>
                          </a:moveTo>
                          <a:lnTo>
                            <a:pt x="77126" y="394420"/>
                          </a:lnTo>
                          <a:cubicBezTo>
                            <a:pt x="77126" y="394420"/>
                            <a:pt x="741" y="39739"/>
                            <a:pt x="741" y="39739"/>
                          </a:cubicBezTo>
                          <a:cubicBezTo>
                            <a:pt x="-3638" y="19257"/>
                            <a:pt x="11947" y="0"/>
                            <a:pt x="32879" y="0"/>
                          </a:cubicBezTo>
                          <a:lnTo>
                            <a:pt x="493509" y="0"/>
                          </a:lnTo>
                          <a:cubicBezTo>
                            <a:pt x="513604" y="0"/>
                            <a:pt x="530929" y="13976"/>
                            <a:pt x="535115" y="33620"/>
                          </a:cubicBezTo>
                          <a:lnTo>
                            <a:pt x="612789" y="394485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38" name="Google Shape;338;p28"/>
                  <p:cNvSpPr/>
                  <p:nvPr/>
                </p:nvSpPr>
                <p:spPr>
                  <a:xfrm>
                    <a:off x="9965430" y="5093899"/>
                    <a:ext cx="503730" cy="547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730" h="547822" extrusionOk="0">
                        <a:moveTo>
                          <a:pt x="502171" y="486702"/>
                        </a:moveTo>
                        <a:lnTo>
                          <a:pt x="148519" y="547823"/>
                        </a:lnTo>
                        <a:cubicBezTo>
                          <a:pt x="150129" y="501128"/>
                          <a:pt x="150773" y="455272"/>
                          <a:pt x="149292" y="411669"/>
                        </a:cubicBezTo>
                        <a:cubicBezTo>
                          <a:pt x="137248" y="41722"/>
                          <a:pt x="0" y="61302"/>
                          <a:pt x="0" y="61302"/>
                        </a:cubicBezTo>
                        <a:lnTo>
                          <a:pt x="353651" y="181"/>
                        </a:lnTo>
                        <a:cubicBezTo>
                          <a:pt x="353651" y="181"/>
                          <a:pt x="490900" y="-19463"/>
                          <a:pt x="502944" y="350548"/>
                        </a:cubicBezTo>
                        <a:cubicBezTo>
                          <a:pt x="504361" y="394151"/>
                          <a:pt x="503717" y="440007"/>
                          <a:pt x="502171" y="48670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9" name="Google Shape;339;p28"/>
                  <p:cNvSpPr/>
                  <p:nvPr/>
                </p:nvSpPr>
                <p:spPr>
                  <a:xfrm>
                    <a:off x="9922504" y="5094144"/>
                    <a:ext cx="396576" cy="145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576" h="145557" extrusionOk="0">
                        <a:moveTo>
                          <a:pt x="42926" y="61121"/>
                        </a:moveTo>
                        <a:cubicBezTo>
                          <a:pt x="42926" y="61121"/>
                          <a:pt x="-12335" y="62989"/>
                          <a:pt x="2543" y="145557"/>
                        </a:cubicBezTo>
                        <a:lnTo>
                          <a:pt x="356195" y="84436"/>
                        </a:lnTo>
                        <a:cubicBezTo>
                          <a:pt x="341317" y="1804"/>
                          <a:pt x="396577" y="0"/>
                          <a:pt x="396577" y="0"/>
                        </a:cubicBezTo>
                        <a:lnTo>
                          <a:pt x="42926" y="6112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0" name="Google Shape;340;p28"/>
                  <p:cNvSpPr/>
                  <p:nvPr/>
                </p:nvSpPr>
                <p:spPr>
                  <a:xfrm>
                    <a:off x="10236586" y="5171182"/>
                    <a:ext cx="780778" cy="416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0778" h="416392" extrusionOk="0">
                        <a:moveTo>
                          <a:pt x="773311" y="87004"/>
                        </a:moveTo>
                        <a:cubicBezTo>
                          <a:pt x="678699" y="106004"/>
                          <a:pt x="547247" y="105295"/>
                          <a:pt x="547247" y="105295"/>
                        </a:cubicBezTo>
                        <a:lnTo>
                          <a:pt x="555298" y="162037"/>
                        </a:lnTo>
                        <a:lnTo>
                          <a:pt x="555427" y="164356"/>
                        </a:lnTo>
                        <a:cubicBezTo>
                          <a:pt x="479750" y="117661"/>
                          <a:pt x="343338" y="21181"/>
                          <a:pt x="304244" y="10748"/>
                        </a:cubicBezTo>
                        <a:cubicBezTo>
                          <a:pt x="233913" y="-8059"/>
                          <a:pt x="133892" y="3534"/>
                          <a:pt x="133892" y="3534"/>
                        </a:cubicBezTo>
                        <a:cubicBezTo>
                          <a:pt x="133892" y="3534"/>
                          <a:pt x="133892" y="3534"/>
                          <a:pt x="133892" y="3534"/>
                        </a:cubicBezTo>
                        <a:cubicBezTo>
                          <a:pt x="130607" y="3792"/>
                          <a:pt x="90610" y="6690"/>
                          <a:pt x="71160" y="16480"/>
                        </a:cubicBezTo>
                        <a:cubicBezTo>
                          <a:pt x="52289" y="25948"/>
                          <a:pt x="7012" y="61049"/>
                          <a:pt x="313" y="74316"/>
                        </a:cubicBezTo>
                        <a:cubicBezTo>
                          <a:pt x="-1297" y="77536"/>
                          <a:pt x="2890" y="96214"/>
                          <a:pt x="22405" y="94733"/>
                        </a:cubicBezTo>
                        <a:cubicBezTo>
                          <a:pt x="17124" y="99370"/>
                          <a:pt x="13710" y="102784"/>
                          <a:pt x="12036" y="104329"/>
                        </a:cubicBezTo>
                        <a:cubicBezTo>
                          <a:pt x="7591" y="108516"/>
                          <a:pt x="13968" y="126227"/>
                          <a:pt x="28974" y="127258"/>
                        </a:cubicBezTo>
                        <a:cubicBezTo>
                          <a:pt x="34964" y="127644"/>
                          <a:pt x="40954" y="124939"/>
                          <a:pt x="46299" y="122749"/>
                        </a:cubicBezTo>
                        <a:cubicBezTo>
                          <a:pt x="40825" y="127129"/>
                          <a:pt x="37605" y="129898"/>
                          <a:pt x="35866" y="131637"/>
                        </a:cubicBezTo>
                        <a:cubicBezTo>
                          <a:pt x="28395" y="139173"/>
                          <a:pt x="39086" y="159654"/>
                          <a:pt x="59632" y="157078"/>
                        </a:cubicBezTo>
                        <a:cubicBezTo>
                          <a:pt x="82238" y="154244"/>
                          <a:pt x="139881" y="118821"/>
                          <a:pt x="139881" y="118821"/>
                        </a:cubicBezTo>
                        <a:lnTo>
                          <a:pt x="153793" y="115922"/>
                        </a:lnTo>
                        <a:cubicBezTo>
                          <a:pt x="149864" y="119400"/>
                          <a:pt x="145871" y="120302"/>
                          <a:pt x="143488" y="123716"/>
                        </a:cubicBezTo>
                        <a:cubicBezTo>
                          <a:pt x="133376" y="138593"/>
                          <a:pt x="117210" y="177365"/>
                          <a:pt x="116308" y="184837"/>
                        </a:cubicBezTo>
                        <a:cubicBezTo>
                          <a:pt x="115407" y="192307"/>
                          <a:pt x="131766" y="203643"/>
                          <a:pt x="147159" y="193982"/>
                        </a:cubicBezTo>
                        <a:cubicBezTo>
                          <a:pt x="164420" y="183162"/>
                          <a:pt x="176785" y="156562"/>
                          <a:pt x="176785" y="156562"/>
                        </a:cubicBezTo>
                        <a:lnTo>
                          <a:pt x="207185" y="138078"/>
                        </a:lnTo>
                        <a:cubicBezTo>
                          <a:pt x="248275" y="148383"/>
                          <a:pt x="268177" y="138271"/>
                          <a:pt x="286146" y="142586"/>
                        </a:cubicBezTo>
                        <a:cubicBezTo>
                          <a:pt x="359633" y="218456"/>
                          <a:pt x="509376" y="442266"/>
                          <a:pt x="675479" y="413928"/>
                        </a:cubicBezTo>
                        <a:cubicBezTo>
                          <a:pt x="814145" y="390226"/>
                          <a:pt x="777562" y="124746"/>
                          <a:pt x="773246" y="86875"/>
                        </a:cubicBez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1" name="Google Shape;341;p28"/>
                  <p:cNvSpPr/>
                  <p:nvPr/>
                </p:nvSpPr>
                <p:spPr>
                  <a:xfrm>
                    <a:off x="10794654" y="5336568"/>
                    <a:ext cx="98604" cy="62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604" h="62602" extrusionOk="0">
                        <a:moveTo>
                          <a:pt x="0" y="0"/>
                        </a:moveTo>
                        <a:cubicBezTo>
                          <a:pt x="0" y="0"/>
                          <a:pt x="63246" y="39030"/>
                          <a:pt x="98605" y="62603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2" name="Google Shape;342;p28"/>
                  <p:cNvSpPr/>
                  <p:nvPr/>
                </p:nvSpPr>
                <p:spPr>
                  <a:xfrm>
                    <a:off x="10288231" y="5247108"/>
                    <a:ext cx="107042" cy="43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42" h="43087" extrusionOk="0">
                        <a:moveTo>
                          <a:pt x="0" y="43087"/>
                        </a:moveTo>
                        <a:cubicBezTo>
                          <a:pt x="0" y="43087"/>
                          <a:pt x="49013" y="11722"/>
                          <a:pt x="58995" y="7085"/>
                        </a:cubicBezTo>
                        <a:cubicBezTo>
                          <a:pt x="74324" y="0"/>
                          <a:pt x="107042" y="0"/>
                          <a:pt x="107042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3" name="Google Shape;343;p28"/>
                  <p:cNvSpPr/>
                  <p:nvPr/>
                </p:nvSpPr>
                <p:spPr>
                  <a:xfrm>
                    <a:off x="10264594" y="5208787"/>
                    <a:ext cx="123079" cy="51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079" h="51653" extrusionOk="0">
                        <a:moveTo>
                          <a:pt x="0" y="51653"/>
                        </a:moveTo>
                        <a:cubicBezTo>
                          <a:pt x="0" y="51653"/>
                          <a:pt x="47467" y="17583"/>
                          <a:pt x="63697" y="9532"/>
                        </a:cubicBezTo>
                        <a:cubicBezTo>
                          <a:pt x="75741" y="3542"/>
                          <a:pt x="123079" y="0"/>
                          <a:pt x="123079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44" name="Google Shape;344;p28"/>
              <p:cNvGrpSpPr/>
              <p:nvPr/>
            </p:nvGrpSpPr>
            <p:grpSpPr>
              <a:xfrm>
                <a:off x="3398268" y="2253858"/>
                <a:ext cx="2458397" cy="2479372"/>
                <a:chOff x="3398268" y="2253858"/>
                <a:chExt cx="2458397" cy="2479372"/>
              </a:xfrm>
            </p:grpSpPr>
            <p:grpSp>
              <p:nvGrpSpPr>
                <p:cNvPr id="345" name="Google Shape;345;p28"/>
                <p:cNvGrpSpPr/>
                <p:nvPr/>
              </p:nvGrpSpPr>
              <p:grpSpPr>
                <a:xfrm>
                  <a:off x="3398268" y="2659608"/>
                  <a:ext cx="2395698" cy="2073623"/>
                  <a:chOff x="3398268" y="2659608"/>
                  <a:chExt cx="2395698" cy="2073623"/>
                </a:xfrm>
              </p:grpSpPr>
              <p:sp>
                <p:nvSpPr>
                  <p:cNvPr id="346" name="Google Shape;346;p28"/>
                  <p:cNvSpPr/>
                  <p:nvPr/>
                </p:nvSpPr>
                <p:spPr>
                  <a:xfrm>
                    <a:off x="4506845" y="3068163"/>
                    <a:ext cx="258962" cy="3588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915" h="250690" extrusionOk="0">
                        <a:moveTo>
                          <a:pt x="33684" y="248374"/>
                        </a:moveTo>
                        <a:cubicBezTo>
                          <a:pt x="78124" y="256102"/>
                          <a:pt x="180079" y="243028"/>
                          <a:pt x="180916" y="230727"/>
                        </a:cubicBezTo>
                        <a:cubicBezTo>
                          <a:pt x="171835" y="141267"/>
                          <a:pt x="175119" y="41696"/>
                          <a:pt x="171835" y="16578"/>
                        </a:cubicBezTo>
                        <a:cubicBezTo>
                          <a:pt x="165974" y="-27733"/>
                          <a:pt x="39352" y="30811"/>
                          <a:pt x="39352" y="30811"/>
                        </a:cubicBezTo>
                        <a:lnTo>
                          <a:pt x="0" y="147064"/>
                        </a:lnTo>
                        <a:cubicBezTo>
                          <a:pt x="0" y="147064"/>
                          <a:pt x="4251" y="243221"/>
                          <a:pt x="33749" y="24837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" name="Google Shape;347;p28"/>
                  <p:cNvSpPr/>
                  <p:nvPr/>
                </p:nvSpPr>
                <p:spPr>
                  <a:xfrm>
                    <a:off x="4756774" y="3294013"/>
                    <a:ext cx="1037192" cy="1013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600" h="708136" extrusionOk="0">
                        <a:moveTo>
                          <a:pt x="723985" y="201112"/>
                        </a:moveTo>
                        <a:cubicBezTo>
                          <a:pt x="720829" y="192546"/>
                          <a:pt x="708076" y="186943"/>
                          <a:pt x="697643" y="185011"/>
                        </a:cubicBezTo>
                        <a:cubicBezTo>
                          <a:pt x="698287" y="180825"/>
                          <a:pt x="698416" y="177346"/>
                          <a:pt x="697643" y="175092"/>
                        </a:cubicBezTo>
                        <a:cubicBezTo>
                          <a:pt x="694165" y="165689"/>
                          <a:pt x="679158" y="159828"/>
                          <a:pt x="668273" y="158476"/>
                        </a:cubicBezTo>
                        <a:cubicBezTo>
                          <a:pt x="669175" y="153645"/>
                          <a:pt x="669368" y="149652"/>
                          <a:pt x="668467" y="147205"/>
                        </a:cubicBezTo>
                        <a:cubicBezTo>
                          <a:pt x="665826" y="140056"/>
                          <a:pt x="656552" y="135032"/>
                          <a:pt x="647471" y="132391"/>
                        </a:cubicBezTo>
                        <a:cubicBezTo>
                          <a:pt x="673812" y="95358"/>
                          <a:pt x="709687" y="43898"/>
                          <a:pt x="713744" y="32820"/>
                        </a:cubicBezTo>
                        <a:cubicBezTo>
                          <a:pt x="725530" y="489"/>
                          <a:pt x="697707" y="-4729"/>
                          <a:pt x="684375" y="3387"/>
                        </a:cubicBezTo>
                        <a:cubicBezTo>
                          <a:pt x="668853" y="12725"/>
                          <a:pt x="614108" y="85890"/>
                          <a:pt x="588410" y="120863"/>
                        </a:cubicBezTo>
                        <a:cubicBezTo>
                          <a:pt x="590729" y="106436"/>
                          <a:pt x="590407" y="89433"/>
                          <a:pt x="586285" y="73074"/>
                        </a:cubicBezTo>
                        <a:cubicBezTo>
                          <a:pt x="581519" y="54010"/>
                          <a:pt x="549960" y="42610"/>
                          <a:pt x="547255" y="68952"/>
                        </a:cubicBezTo>
                        <a:cubicBezTo>
                          <a:pt x="544615" y="95294"/>
                          <a:pt x="535662" y="121442"/>
                          <a:pt x="529801" y="137157"/>
                        </a:cubicBezTo>
                        <a:cubicBezTo>
                          <a:pt x="525293" y="149523"/>
                          <a:pt x="514666" y="169167"/>
                          <a:pt x="511446" y="193834"/>
                        </a:cubicBezTo>
                        <a:cubicBezTo>
                          <a:pt x="509127" y="212319"/>
                          <a:pt x="507646" y="219854"/>
                          <a:pt x="505778" y="234732"/>
                        </a:cubicBezTo>
                        <a:lnTo>
                          <a:pt x="505778" y="234732"/>
                        </a:lnTo>
                        <a:cubicBezTo>
                          <a:pt x="505778" y="234732"/>
                          <a:pt x="394485" y="357618"/>
                          <a:pt x="309212" y="451908"/>
                        </a:cubicBezTo>
                        <a:cubicBezTo>
                          <a:pt x="265416" y="390465"/>
                          <a:pt x="186712" y="292697"/>
                          <a:pt x="186712" y="292697"/>
                        </a:cubicBezTo>
                        <a:lnTo>
                          <a:pt x="0" y="422539"/>
                        </a:lnTo>
                        <a:cubicBezTo>
                          <a:pt x="71684" y="526361"/>
                          <a:pt x="190061" y="682094"/>
                          <a:pt x="285575" y="706182"/>
                        </a:cubicBezTo>
                        <a:cubicBezTo>
                          <a:pt x="414773" y="738771"/>
                          <a:pt x="584933" y="353818"/>
                          <a:pt x="609858" y="304934"/>
                        </a:cubicBezTo>
                        <a:cubicBezTo>
                          <a:pt x="630017" y="294114"/>
                          <a:pt x="648952" y="287352"/>
                          <a:pt x="661640" y="278142"/>
                        </a:cubicBezTo>
                        <a:cubicBezTo>
                          <a:pt x="661640" y="279107"/>
                          <a:pt x="661640" y="279880"/>
                          <a:pt x="661640" y="280331"/>
                        </a:cubicBezTo>
                        <a:cubicBezTo>
                          <a:pt x="664216" y="295145"/>
                          <a:pt x="680833" y="301005"/>
                          <a:pt x="689270" y="291924"/>
                        </a:cubicBezTo>
                        <a:cubicBezTo>
                          <a:pt x="696870" y="283680"/>
                          <a:pt x="729459" y="215797"/>
                          <a:pt x="723985" y="200983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48" name="Google Shape;348;p28"/>
                  <p:cNvGrpSpPr/>
                  <p:nvPr/>
                </p:nvGrpSpPr>
                <p:grpSpPr>
                  <a:xfrm>
                    <a:off x="5603014" y="3524173"/>
                    <a:ext cx="144344" cy="171795"/>
                    <a:chOff x="3068048" y="4843799"/>
                    <a:chExt cx="100841" cy="120019"/>
                  </a:xfrm>
                </p:grpSpPr>
                <p:sp>
                  <p:nvSpPr>
                    <p:cNvPr id="349" name="Google Shape;349;p28"/>
                    <p:cNvSpPr/>
                    <p:nvPr/>
                  </p:nvSpPr>
                  <p:spPr>
                    <a:xfrm>
                      <a:off x="3143256" y="4878836"/>
                      <a:ext cx="25633" cy="637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633" h="63761" extrusionOk="0">
                          <a:moveTo>
                            <a:pt x="25633" y="0"/>
                          </a:moveTo>
                          <a:lnTo>
                            <a:pt x="0" y="63762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0" name="Google Shape;350;p28"/>
                    <p:cNvSpPr/>
                    <p:nvPr/>
                  </p:nvSpPr>
                  <p:spPr>
                    <a:xfrm>
                      <a:off x="3104249" y="4864796"/>
                      <a:ext cx="35464" cy="990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464" h="99022" extrusionOk="0">
                          <a:moveTo>
                            <a:pt x="31343" y="0"/>
                          </a:moveTo>
                          <a:cubicBezTo>
                            <a:pt x="31343" y="0"/>
                            <a:pt x="2940" y="68012"/>
                            <a:pt x="428" y="77673"/>
                          </a:cubicBezTo>
                          <a:cubicBezTo>
                            <a:pt x="-3758" y="93582"/>
                            <a:pt x="23872" y="111486"/>
                            <a:pt x="35465" y="86948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1" name="Google Shape;351;p28"/>
                    <p:cNvSpPr/>
                    <p:nvPr/>
                  </p:nvSpPr>
                  <p:spPr>
                    <a:xfrm>
                      <a:off x="3068048" y="4843799"/>
                      <a:ext cx="39397" cy="1041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397" h="104190" extrusionOk="0">
                          <a:moveTo>
                            <a:pt x="29093" y="0"/>
                          </a:moveTo>
                          <a:cubicBezTo>
                            <a:pt x="29093" y="0"/>
                            <a:pt x="5971" y="53070"/>
                            <a:pt x="1012" y="72134"/>
                          </a:cubicBezTo>
                          <a:cubicBezTo>
                            <a:pt x="-5879" y="98734"/>
                            <a:pt x="24134" y="118700"/>
                            <a:pt x="39398" y="9049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52" name="Google Shape;352;p28"/>
                  <p:cNvSpPr/>
                  <p:nvPr/>
                </p:nvSpPr>
                <p:spPr>
                  <a:xfrm>
                    <a:off x="3841599" y="3454202"/>
                    <a:ext cx="1320625" cy="1147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611" h="801335" extrusionOk="0">
                        <a:moveTo>
                          <a:pt x="922612" y="298263"/>
                        </a:moveTo>
                        <a:cubicBezTo>
                          <a:pt x="855179" y="361573"/>
                          <a:pt x="713551" y="469968"/>
                          <a:pt x="713551" y="469968"/>
                        </a:cubicBezTo>
                        <a:lnTo>
                          <a:pt x="648308" y="390749"/>
                        </a:lnTo>
                        <a:cubicBezTo>
                          <a:pt x="641996" y="419538"/>
                          <a:pt x="589828" y="482012"/>
                          <a:pt x="575658" y="508998"/>
                        </a:cubicBezTo>
                        <a:cubicBezTo>
                          <a:pt x="579845" y="598458"/>
                          <a:pt x="585641" y="691331"/>
                          <a:pt x="593370" y="801336"/>
                        </a:cubicBezTo>
                        <a:lnTo>
                          <a:pt x="0" y="801336"/>
                        </a:lnTo>
                        <a:cubicBezTo>
                          <a:pt x="44311" y="435447"/>
                          <a:pt x="122629" y="72070"/>
                          <a:pt x="153994" y="17776"/>
                        </a:cubicBezTo>
                        <a:cubicBezTo>
                          <a:pt x="165458" y="13718"/>
                          <a:pt x="236498" y="5023"/>
                          <a:pt x="283836" y="0"/>
                        </a:cubicBezTo>
                        <a:cubicBezTo>
                          <a:pt x="361252" y="38514"/>
                          <a:pt x="460372" y="40897"/>
                          <a:pt x="539269" y="41670"/>
                        </a:cubicBezTo>
                        <a:cubicBezTo>
                          <a:pt x="550154" y="41799"/>
                          <a:pt x="561618" y="33491"/>
                          <a:pt x="570441" y="27952"/>
                        </a:cubicBezTo>
                        <a:cubicBezTo>
                          <a:pt x="598393" y="16488"/>
                          <a:pt x="650369" y="0"/>
                          <a:pt x="688626" y="30077"/>
                        </a:cubicBezTo>
                        <a:cubicBezTo>
                          <a:pt x="738540" y="69301"/>
                          <a:pt x="922612" y="298263"/>
                          <a:pt x="922612" y="29826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3" name="Google Shape;353;p28"/>
                  <p:cNvSpPr/>
                  <p:nvPr/>
                </p:nvSpPr>
                <p:spPr>
                  <a:xfrm>
                    <a:off x="4687262" y="3727177"/>
                    <a:ext cx="94448" cy="279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83" h="195278" extrusionOk="0">
                        <a:moveTo>
                          <a:pt x="58352" y="195278"/>
                        </a:moveTo>
                        <a:cubicBezTo>
                          <a:pt x="58352" y="195278"/>
                          <a:pt x="71039" y="150774"/>
                          <a:pt x="63697" y="127459"/>
                        </a:cubicBezTo>
                        <a:cubicBezTo>
                          <a:pt x="48884" y="80250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4" name="Google Shape;354;p28"/>
                  <p:cNvSpPr/>
                  <p:nvPr/>
                </p:nvSpPr>
                <p:spPr>
                  <a:xfrm>
                    <a:off x="5138821" y="3947235"/>
                    <a:ext cx="53365" cy="185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82" h="129906" extrusionOk="0">
                        <a:moveTo>
                          <a:pt x="37283" y="0"/>
                        </a:moveTo>
                        <a:cubicBezTo>
                          <a:pt x="37283" y="0"/>
                          <a:pt x="-20296" y="63311"/>
                          <a:pt x="7656" y="12990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5" name="Google Shape;355;p28"/>
                  <p:cNvSpPr/>
                  <p:nvPr/>
                </p:nvSpPr>
                <p:spPr>
                  <a:xfrm>
                    <a:off x="3915259" y="3822503"/>
                    <a:ext cx="195811" cy="288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797" h="201525" extrusionOk="0">
                        <a:moveTo>
                          <a:pt x="136798" y="0"/>
                        </a:moveTo>
                        <a:lnTo>
                          <a:pt x="39094" y="201525"/>
                        </a:lnTo>
                        <a:lnTo>
                          <a:pt x="0" y="82181"/>
                        </a:lnTo>
                        <a:lnTo>
                          <a:pt x="13679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6" name="Google Shape;356;p28"/>
                  <p:cNvSpPr/>
                  <p:nvPr/>
                </p:nvSpPr>
                <p:spPr>
                  <a:xfrm>
                    <a:off x="4248252" y="2727958"/>
                    <a:ext cx="550747" cy="90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761" h="633750" extrusionOk="0">
                        <a:moveTo>
                          <a:pt x="283385" y="413527"/>
                        </a:moveTo>
                        <a:cubicBezTo>
                          <a:pt x="375099" y="409147"/>
                          <a:pt x="388560" y="291542"/>
                          <a:pt x="383987" y="198605"/>
                        </a:cubicBezTo>
                        <a:cubicBezTo>
                          <a:pt x="379414" y="105668"/>
                          <a:pt x="363506" y="36367"/>
                          <a:pt x="288602" y="9639"/>
                        </a:cubicBezTo>
                        <a:cubicBezTo>
                          <a:pt x="213698" y="-17090"/>
                          <a:pt x="58287" y="11184"/>
                          <a:pt x="36518" y="101803"/>
                        </a:cubicBezTo>
                        <a:cubicBezTo>
                          <a:pt x="16617" y="184693"/>
                          <a:pt x="54487" y="288193"/>
                          <a:pt x="113676" y="345579"/>
                        </a:cubicBezTo>
                        <a:cubicBezTo>
                          <a:pt x="93131" y="388795"/>
                          <a:pt x="31301" y="518251"/>
                          <a:pt x="31301" y="518251"/>
                        </a:cubicBezTo>
                        <a:cubicBezTo>
                          <a:pt x="31301" y="518251"/>
                          <a:pt x="11593" y="511552"/>
                          <a:pt x="0" y="507495"/>
                        </a:cubicBezTo>
                        <a:cubicBezTo>
                          <a:pt x="19773" y="545688"/>
                          <a:pt x="83083" y="629737"/>
                          <a:pt x="167262" y="633601"/>
                        </a:cubicBezTo>
                        <a:cubicBezTo>
                          <a:pt x="244484" y="637143"/>
                          <a:pt x="276043" y="576989"/>
                          <a:pt x="286670" y="535318"/>
                        </a:cubicBezTo>
                        <a:cubicBezTo>
                          <a:pt x="264321" y="538667"/>
                          <a:pt x="249186" y="541115"/>
                          <a:pt x="238237" y="542725"/>
                        </a:cubicBezTo>
                        <a:cubicBezTo>
                          <a:pt x="235016" y="489333"/>
                          <a:pt x="230122" y="403608"/>
                          <a:pt x="230122" y="403608"/>
                        </a:cubicBezTo>
                        <a:cubicBezTo>
                          <a:pt x="242359" y="409469"/>
                          <a:pt x="262453" y="414557"/>
                          <a:pt x="283385" y="413591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7" name="Google Shape;357;p28"/>
                  <p:cNvSpPr/>
                  <p:nvPr/>
                </p:nvSpPr>
                <p:spPr>
                  <a:xfrm>
                    <a:off x="3400285" y="3665318"/>
                    <a:ext cx="583011" cy="4345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301" h="303608" extrusionOk="0">
                        <a:moveTo>
                          <a:pt x="407302" y="144398"/>
                        </a:moveTo>
                        <a:lnTo>
                          <a:pt x="235210" y="0"/>
                        </a:lnTo>
                        <a:cubicBezTo>
                          <a:pt x="112968" y="102019"/>
                          <a:pt x="18678" y="184329"/>
                          <a:pt x="0" y="280036"/>
                        </a:cubicBezTo>
                        <a:cubicBezTo>
                          <a:pt x="95127" y="292016"/>
                          <a:pt x="209383" y="303609"/>
                          <a:pt x="209383" y="303609"/>
                        </a:cubicBezTo>
                        <a:cubicBezTo>
                          <a:pt x="208868" y="298263"/>
                          <a:pt x="345150" y="188967"/>
                          <a:pt x="407302" y="144462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8" name="Google Shape;358;p28"/>
                  <p:cNvSpPr/>
                  <p:nvPr/>
                </p:nvSpPr>
                <p:spPr>
                  <a:xfrm>
                    <a:off x="3552215" y="3421590"/>
                    <a:ext cx="696128" cy="65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327" h="458229" extrusionOk="0">
                        <a:moveTo>
                          <a:pt x="0" y="265399"/>
                        </a:moveTo>
                        <a:cubicBezTo>
                          <a:pt x="0" y="265399"/>
                          <a:pt x="93195" y="390475"/>
                          <a:pt x="201847" y="458230"/>
                        </a:cubicBezTo>
                        <a:cubicBezTo>
                          <a:pt x="201847" y="458230"/>
                          <a:pt x="344506" y="327808"/>
                          <a:pt x="399766" y="270487"/>
                        </a:cubicBezTo>
                        <a:cubicBezTo>
                          <a:pt x="441694" y="226949"/>
                          <a:pt x="486328" y="103547"/>
                          <a:pt x="486328" y="22783"/>
                        </a:cubicBezTo>
                        <a:cubicBezTo>
                          <a:pt x="440406" y="4169"/>
                          <a:pt x="413871" y="-4912"/>
                          <a:pt x="358096" y="2688"/>
                        </a:cubicBezTo>
                        <a:cubicBezTo>
                          <a:pt x="269345" y="14732"/>
                          <a:pt x="65629" y="205630"/>
                          <a:pt x="0" y="26539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9" name="Google Shape;359;p28"/>
                  <p:cNvSpPr/>
                  <p:nvPr/>
                </p:nvSpPr>
                <p:spPr>
                  <a:xfrm>
                    <a:off x="4192499" y="2659608"/>
                    <a:ext cx="649654" cy="767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859" h="535923" extrusionOk="0">
                        <a:moveTo>
                          <a:pt x="363812" y="155672"/>
                        </a:moveTo>
                        <a:cubicBezTo>
                          <a:pt x="363812" y="155672"/>
                          <a:pt x="346744" y="209709"/>
                          <a:pt x="303721" y="241654"/>
                        </a:cubicBezTo>
                        <a:cubicBezTo>
                          <a:pt x="251102" y="280748"/>
                          <a:pt x="183476" y="269864"/>
                          <a:pt x="183476" y="269864"/>
                        </a:cubicBezTo>
                        <a:cubicBezTo>
                          <a:pt x="183476" y="269864"/>
                          <a:pt x="161513" y="225102"/>
                          <a:pt x="125962" y="243007"/>
                        </a:cubicBezTo>
                        <a:cubicBezTo>
                          <a:pt x="90409" y="260911"/>
                          <a:pt x="102453" y="348439"/>
                          <a:pt x="155717" y="376004"/>
                        </a:cubicBezTo>
                        <a:cubicBezTo>
                          <a:pt x="155717" y="376004"/>
                          <a:pt x="152883" y="474674"/>
                          <a:pt x="128345" y="535924"/>
                        </a:cubicBezTo>
                        <a:cubicBezTo>
                          <a:pt x="128345" y="535924"/>
                          <a:pt x="-8002" y="506168"/>
                          <a:pt x="370" y="438542"/>
                        </a:cubicBezTo>
                        <a:cubicBezTo>
                          <a:pt x="10482" y="285579"/>
                          <a:pt x="-21463" y="105693"/>
                          <a:pt x="124609" y="22739"/>
                        </a:cubicBezTo>
                        <a:cubicBezTo>
                          <a:pt x="168598" y="-2250"/>
                          <a:pt x="251102" y="-17321"/>
                          <a:pt x="333992" y="36007"/>
                        </a:cubicBezTo>
                        <a:cubicBezTo>
                          <a:pt x="333992" y="36007"/>
                          <a:pt x="410055" y="16492"/>
                          <a:pt x="443353" y="79094"/>
                        </a:cubicBezTo>
                        <a:cubicBezTo>
                          <a:pt x="476586" y="141696"/>
                          <a:pt x="420360" y="210095"/>
                          <a:pt x="420360" y="210095"/>
                        </a:cubicBezTo>
                        <a:cubicBezTo>
                          <a:pt x="420360" y="210095"/>
                          <a:pt x="391957" y="162757"/>
                          <a:pt x="363812" y="1557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0" name="Google Shape;360;p28"/>
                  <p:cNvSpPr/>
                  <p:nvPr/>
                </p:nvSpPr>
                <p:spPr>
                  <a:xfrm>
                    <a:off x="3398268" y="4020251"/>
                    <a:ext cx="861375" cy="712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771" h="498100" extrusionOk="0">
                        <a:moveTo>
                          <a:pt x="594843" y="427976"/>
                        </a:moveTo>
                        <a:cubicBezTo>
                          <a:pt x="602443" y="424047"/>
                          <a:pt x="603087" y="409621"/>
                          <a:pt x="596260" y="402665"/>
                        </a:cubicBezTo>
                        <a:cubicBezTo>
                          <a:pt x="586728" y="392939"/>
                          <a:pt x="544285" y="379672"/>
                          <a:pt x="529858" y="375163"/>
                        </a:cubicBezTo>
                        <a:cubicBezTo>
                          <a:pt x="524963" y="372201"/>
                          <a:pt x="515689" y="363635"/>
                          <a:pt x="503967" y="351913"/>
                        </a:cubicBezTo>
                        <a:cubicBezTo>
                          <a:pt x="494821" y="342703"/>
                          <a:pt x="491021" y="338001"/>
                          <a:pt x="497591" y="339354"/>
                        </a:cubicBezTo>
                        <a:cubicBezTo>
                          <a:pt x="508668" y="343476"/>
                          <a:pt x="526251" y="351140"/>
                          <a:pt x="537265" y="353330"/>
                        </a:cubicBezTo>
                        <a:cubicBezTo>
                          <a:pt x="568501" y="359513"/>
                          <a:pt x="582284" y="336649"/>
                          <a:pt x="578162" y="330852"/>
                        </a:cubicBezTo>
                        <a:cubicBezTo>
                          <a:pt x="574233" y="325378"/>
                          <a:pt x="554525" y="311337"/>
                          <a:pt x="546153" y="305219"/>
                        </a:cubicBezTo>
                        <a:cubicBezTo>
                          <a:pt x="533529" y="296009"/>
                          <a:pt x="514143" y="281582"/>
                          <a:pt x="491472" y="274433"/>
                        </a:cubicBezTo>
                        <a:cubicBezTo>
                          <a:pt x="480072" y="270890"/>
                          <a:pt x="451734" y="267735"/>
                          <a:pt x="421463" y="266833"/>
                        </a:cubicBezTo>
                        <a:cubicBezTo>
                          <a:pt x="340570" y="182912"/>
                          <a:pt x="279320" y="112195"/>
                          <a:pt x="219938" y="45921"/>
                        </a:cubicBezTo>
                        <a:cubicBezTo>
                          <a:pt x="216524" y="42122"/>
                          <a:pt x="12809" y="0"/>
                          <a:pt x="12809" y="0"/>
                        </a:cubicBezTo>
                        <a:cubicBezTo>
                          <a:pt x="-265" y="23766"/>
                          <a:pt x="-15079" y="69623"/>
                          <a:pt x="33676" y="122500"/>
                        </a:cubicBezTo>
                        <a:cubicBezTo>
                          <a:pt x="134214" y="231474"/>
                          <a:pt x="213368" y="286541"/>
                          <a:pt x="352871" y="365889"/>
                        </a:cubicBezTo>
                        <a:cubicBezTo>
                          <a:pt x="352871" y="365889"/>
                          <a:pt x="385718" y="437637"/>
                          <a:pt x="423846" y="466297"/>
                        </a:cubicBezTo>
                        <a:cubicBezTo>
                          <a:pt x="438337" y="477182"/>
                          <a:pt x="463263" y="486135"/>
                          <a:pt x="480394" y="490579"/>
                        </a:cubicBezTo>
                        <a:cubicBezTo>
                          <a:pt x="497526" y="495087"/>
                          <a:pt x="540099" y="498565"/>
                          <a:pt x="544092" y="498049"/>
                        </a:cubicBezTo>
                        <a:cubicBezTo>
                          <a:pt x="550597" y="497277"/>
                          <a:pt x="555427" y="485039"/>
                          <a:pt x="553495" y="480660"/>
                        </a:cubicBezTo>
                        <a:cubicBezTo>
                          <a:pt x="563928" y="483752"/>
                          <a:pt x="569983" y="484524"/>
                          <a:pt x="575264" y="482334"/>
                        </a:cubicBezTo>
                        <a:cubicBezTo>
                          <a:pt x="587823" y="477118"/>
                          <a:pt x="584088" y="461274"/>
                          <a:pt x="580803" y="456572"/>
                        </a:cubicBezTo>
                        <a:cubicBezTo>
                          <a:pt x="585440" y="457667"/>
                          <a:pt x="591430" y="459213"/>
                          <a:pt x="593942" y="457474"/>
                        </a:cubicBezTo>
                        <a:cubicBezTo>
                          <a:pt x="607918" y="447620"/>
                          <a:pt x="599931" y="429007"/>
                          <a:pt x="594843" y="427976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61" name="Google Shape;361;p28"/>
                  <p:cNvGrpSpPr/>
                  <p:nvPr/>
                </p:nvGrpSpPr>
                <p:grpSpPr>
                  <a:xfrm>
                    <a:off x="4078805" y="4584823"/>
                    <a:ext cx="159766" cy="120677"/>
                    <a:chOff x="2003210" y="5584787"/>
                    <a:chExt cx="111615" cy="84307"/>
                  </a:xfrm>
                </p:grpSpPr>
                <p:sp>
                  <p:nvSpPr>
                    <p:cNvPr id="362" name="Google Shape;362;p28"/>
                    <p:cNvSpPr/>
                    <p:nvPr/>
                  </p:nvSpPr>
                  <p:spPr>
                    <a:xfrm>
                      <a:off x="2026332" y="5584787"/>
                      <a:ext cx="88493" cy="327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493" h="32718" extrusionOk="0">
                          <a:moveTo>
                            <a:pt x="88493" y="32718"/>
                          </a:moveTo>
                          <a:cubicBezTo>
                            <a:pt x="88493" y="32718"/>
                            <a:pt x="45148" y="22027"/>
                            <a:pt x="24023" y="14814"/>
                          </a:cubicBezTo>
                          <a:cubicBezTo>
                            <a:pt x="15457" y="11915"/>
                            <a:pt x="0" y="0"/>
                            <a:pt x="0" y="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28"/>
                    <p:cNvSpPr/>
                    <p:nvPr/>
                  </p:nvSpPr>
                  <p:spPr>
                    <a:xfrm>
                      <a:off x="2017122" y="5612997"/>
                      <a:ext cx="86947" cy="327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947" h="32718" extrusionOk="0">
                          <a:moveTo>
                            <a:pt x="86948" y="32718"/>
                          </a:moveTo>
                          <a:cubicBezTo>
                            <a:pt x="86948" y="32718"/>
                            <a:pt x="45148" y="22027"/>
                            <a:pt x="24023" y="14814"/>
                          </a:cubicBezTo>
                          <a:cubicBezTo>
                            <a:pt x="15457" y="11915"/>
                            <a:pt x="0" y="0"/>
                            <a:pt x="0" y="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4" name="Google Shape;364;p28"/>
                    <p:cNvSpPr/>
                    <p:nvPr/>
                  </p:nvSpPr>
                  <p:spPr>
                    <a:xfrm>
                      <a:off x="2003210" y="5638695"/>
                      <a:ext cx="74452" cy="303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452" h="30399" extrusionOk="0">
                          <a:moveTo>
                            <a:pt x="74453" y="30399"/>
                          </a:moveTo>
                          <a:cubicBezTo>
                            <a:pt x="74453" y="30399"/>
                            <a:pt x="45084" y="22027"/>
                            <a:pt x="24023" y="14813"/>
                          </a:cubicBezTo>
                          <a:cubicBezTo>
                            <a:pt x="15457" y="11915"/>
                            <a:pt x="0" y="0"/>
                            <a:pt x="0" y="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5" name="Google Shape;365;p28"/>
                  <p:cNvSpPr/>
                  <p:nvPr/>
                </p:nvSpPr>
                <p:spPr>
                  <a:xfrm>
                    <a:off x="4468679" y="3230916"/>
                    <a:ext cx="111273" cy="114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37" h="79669" extrusionOk="0">
                        <a:moveTo>
                          <a:pt x="76128" y="52233"/>
                        </a:moveTo>
                        <a:cubicBezTo>
                          <a:pt x="76128" y="52233"/>
                          <a:pt x="25827" y="35359"/>
                          <a:pt x="0" y="0"/>
                        </a:cubicBezTo>
                        <a:cubicBezTo>
                          <a:pt x="0" y="0"/>
                          <a:pt x="12817" y="58674"/>
                          <a:pt x="77738" y="79670"/>
                        </a:cubicBezTo>
                        <a:lnTo>
                          <a:pt x="76128" y="5223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6" name="Google Shape;366;p28"/>
                  <p:cNvSpPr/>
                  <p:nvPr/>
                </p:nvSpPr>
                <p:spPr>
                  <a:xfrm>
                    <a:off x="3519855" y="4014015"/>
                    <a:ext cx="189450" cy="668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53" h="46669" extrusionOk="0">
                        <a:moveTo>
                          <a:pt x="132354" y="46670"/>
                        </a:moveTo>
                        <a:cubicBezTo>
                          <a:pt x="132354" y="46670"/>
                          <a:pt x="85467" y="-10909"/>
                          <a:pt x="0" y="1844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7" name="Google Shape;367;p28"/>
                  <p:cNvSpPr/>
                  <p:nvPr/>
                </p:nvSpPr>
                <p:spPr>
                  <a:xfrm>
                    <a:off x="4092726" y="3436317"/>
                    <a:ext cx="141023" cy="3589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521" h="250795" extrusionOk="0">
                        <a:moveTo>
                          <a:pt x="0" y="0"/>
                        </a:moveTo>
                        <a:cubicBezTo>
                          <a:pt x="0" y="0"/>
                          <a:pt x="91971" y="6376"/>
                          <a:pt x="98154" y="92358"/>
                        </a:cubicBezTo>
                        <a:cubicBezTo>
                          <a:pt x="104337" y="178339"/>
                          <a:pt x="30335" y="250796"/>
                          <a:pt x="30335" y="25079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68" name="Google Shape;368;p28"/>
                <p:cNvGrpSpPr/>
                <p:nvPr/>
              </p:nvGrpSpPr>
              <p:grpSpPr>
                <a:xfrm>
                  <a:off x="4945894" y="2253858"/>
                  <a:ext cx="910771" cy="718228"/>
                  <a:chOff x="4945894" y="2253858"/>
                  <a:chExt cx="910771" cy="718228"/>
                </a:xfrm>
              </p:grpSpPr>
              <p:grpSp>
                <p:nvGrpSpPr>
                  <p:cNvPr id="369" name="Google Shape;369;p28"/>
                  <p:cNvGrpSpPr/>
                  <p:nvPr/>
                </p:nvGrpSpPr>
                <p:grpSpPr>
                  <a:xfrm flipH="1">
                    <a:off x="4945894" y="2253858"/>
                    <a:ext cx="910771" cy="718228"/>
                    <a:chOff x="9890011" y="1470551"/>
                    <a:chExt cx="2295290" cy="1810051"/>
                  </a:xfrm>
                </p:grpSpPr>
                <p:sp>
                  <p:nvSpPr>
                    <p:cNvPr id="370" name="Google Shape;370;p28"/>
                    <p:cNvSpPr/>
                    <p:nvPr/>
                  </p:nvSpPr>
                  <p:spPr>
                    <a:xfrm>
                      <a:off x="9890011" y="1470551"/>
                      <a:ext cx="2295290" cy="18100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5290" h="1810051" extrusionOk="0">
                          <a:moveTo>
                            <a:pt x="2295226" y="724822"/>
                          </a:moveTo>
                          <a:cubicBezTo>
                            <a:pt x="2295226" y="521429"/>
                            <a:pt x="2133955" y="355842"/>
                            <a:pt x="1932365" y="348692"/>
                          </a:cubicBezTo>
                          <a:cubicBezTo>
                            <a:pt x="1932622" y="343154"/>
                            <a:pt x="1932816" y="337615"/>
                            <a:pt x="1932816" y="332011"/>
                          </a:cubicBezTo>
                          <a:cubicBezTo>
                            <a:pt x="1932816" y="158760"/>
                            <a:pt x="1792347" y="18291"/>
                            <a:pt x="1619095" y="18291"/>
                          </a:cubicBezTo>
                          <a:cubicBezTo>
                            <a:pt x="1540005" y="18291"/>
                            <a:pt x="1467806" y="47596"/>
                            <a:pt x="1412675" y="95900"/>
                          </a:cubicBezTo>
                          <a:cubicBezTo>
                            <a:pt x="1363791" y="37291"/>
                            <a:pt x="1290240" y="0"/>
                            <a:pt x="1207994" y="0"/>
                          </a:cubicBezTo>
                          <a:cubicBezTo>
                            <a:pt x="1094704" y="0"/>
                            <a:pt x="998031" y="70653"/>
                            <a:pt x="959452" y="170289"/>
                          </a:cubicBezTo>
                          <a:cubicBezTo>
                            <a:pt x="884870" y="115415"/>
                            <a:pt x="792770" y="82955"/>
                            <a:pt x="693134" y="82955"/>
                          </a:cubicBezTo>
                          <a:cubicBezTo>
                            <a:pt x="444528" y="82955"/>
                            <a:pt x="243067" y="284480"/>
                            <a:pt x="243067" y="533022"/>
                          </a:cubicBezTo>
                          <a:cubicBezTo>
                            <a:pt x="243067" y="589248"/>
                            <a:pt x="253437" y="642962"/>
                            <a:pt x="272243" y="692619"/>
                          </a:cubicBezTo>
                          <a:cubicBezTo>
                            <a:pt x="114771" y="739764"/>
                            <a:pt x="0" y="885643"/>
                            <a:pt x="0" y="1058443"/>
                          </a:cubicBezTo>
                          <a:cubicBezTo>
                            <a:pt x="0" y="1269372"/>
                            <a:pt x="170997" y="1440305"/>
                            <a:pt x="381862" y="1440305"/>
                          </a:cubicBezTo>
                          <a:cubicBezTo>
                            <a:pt x="444464" y="1440305"/>
                            <a:pt x="503460" y="1425170"/>
                            <a:pt x="555564" y="1398441"/>
                          </a:cubicBezTo>
                          <a:cubicBezTo>
                            <a:pt x="614302" y="1544256"/>
                            <a:pt x="757025" y="1647240"/>
                            <a:pt x="923836" y="1647240"/>
                          </a:cubicBezTo>
                          <a:cubicBezTo>
                            <a:pt x="1050329" y="1647240"/>
                            <a:pt x="1162910" y="1587987"/>
                            <a:pt x="1235624" y="1495823"/>
                          </a:cubicBezTo>
                          <a:cubicBezTo>
                            <a:pt x="1270274" y="1534015"/>
                            <a:pt x="1320317" y="1558038"/>
                            <a:pt x="1375964" y="1558038"/>
                          </a:cubicBezTo>
                          <a:cubicBezTo>
                            <a:pt x="1431610" y="1558038"/>
                            <a:pt x="1484230" y="1532727"/>
                            <a:pt x="1518945" y="1492796"/>
                          </a:cubicBezTo>
                          <a:cubicBezTo>
                            <a:pt x="1555462" y="1527961"/>
                            <a:pt x="1590950" y="1566154"/>
                            <a:pt x="1617035" y="1602994"/>
                          </a:cubicBezTo>
                          <a:cubicBezTo>
                            <a:pt x="1662505" y="1667206"/>
                            <a:pt x="1691616" y="1724527"/>
                            <a:pt x="1708684" y="1763493"/>
                          </a:cubicBezTo>
                          <a:cubicBezTo>
                            <a:pt x="1722338" y="1794601"/>
                            <a:pt x="1754605" y="1813214"/>
                            <a:pt x="1788354" y="1809607"/>
                          </a:cubicBezTo>
                          <a:lnTo>
                            <a:pt x="1788354" y="1809607"/>
                          </a:lnTo>
                          <a:cubicBezTo>
                            <a:pt x="1832471" y="1804841"/>
                            <a:pt x="1863772" y="1764266"/>
                            <a:pt x="1857075" y="1720405"/>
                          </a:cubicBezTo>
                          <a:cubicBezTo>
                            <a:pt x="1845804" y="1646596"/>
                            <a:pt x="1826031" y="1533307"/>
                            <a:pt x="1798079" y="1429420"/>
                          </a:cubicBezTo>
                          <a:cubicBezTo>
                            <a:pt x="1947629" y="1385882"/>
                            <a:pt x="2056925" y="1247861"/>
                            <a:pt x="2056925" y="1084270"/>
                          </a:cubicBezTo>
                          <a:cubicBezTo>
                            <a:pt x="2056925" y="1081179"/>
                            <a:pt x="2056797" y="1078152"/>
                            <a:pt x="2056668" y="1075060"/>
                          </a:cubicBezTo>
                          <a:cubicBezTo>
                            <a:pt x="2196364" y="1019993"/>
                            <a:pt x="2295291" y="883968"/>
                            <a:pt x="2295291" y="72475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1" name="Google Shape;371;p28"/>
                    <p:cNvSpPr/>
                    <p:nvPr/>
                  </p:nvSpPr>
                  <p:spPr>
                    <a:xfrm>
                      <a:off x="11432270" y="2554950"/>
                      <a:ext cx="514600" cy="359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4600" h="359512" extrusionOk="0">
                          <a:moveTo>
                            <a:pt x="514601" y="0"/>
                          </a:moveTo>
                          <a:cubicBezTo>
                            <a:pt x="514601" y="198563"/>
                            <a:pt x="353651" y="359513"/>
                            <a:pt x="155089" y="359513"/>
                          </a:cubicBezTo>
                          <a:cubicBezTo>
                            <a:pt x="99571" y="359513"/>
                            <a:pt x="46951" y="346889"/>
                            <a:pt x="0" y="324412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" name="Google Shape;372;p28"/>
                    <p:cNvSpPr/>
                    <p:nvPr/>
                  </p:nvSpPr>
                  <p:spPr>
                    <a:xfrm>
                      <a:off x="10108862" y="2147197"/>
                      <a:ext cx="162881" cy="363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881" h="36389" extrusionOk="0">
                          <a:moveTo>
                            <a:pt x="0" y="36389"/>
                          </a:moveTo>
                          <a:cubicBezTo>
                            <a:pt x="49399" y="13074"/>
                            <a:pt x="104659" y="0"/>
                            <a:pt x="162882" y="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3" name="Google Shape;373;p28"/>
                    <p:cNvSpPr/>
                    <p:nvPr/>
                  </p:nvSpPr>
                  <p:spPr>
                    <a:xfrm>
                      <a:off x="11707540" y="1818921"/>
                      <a:ext cx="216725" cy="180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725" h="18097" extrusionOk="0">
                          <a:moveTo>
                            <a:pt x="0" y="13783"/>
                          </a:moveTo>
                          <a:cubicBezTo>
                            <a:pt x="32203" y="4830"/>
                            <a:pt x="66145" y="0"/>
                            <a:pt x="101181" y="0"/>
                          </a:cubicBezTo>
                          <a:cubicBezTo>
                            <a:pt x="141499" y="0"/>
                            <a:pt x="180336" y="6312"/>
                            <a:pt x="216725" y="18098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4" name="Google Shape;374;p28"/>
                    <p:cNvSpPr/>
                    <p:nvPr/>
                  </p:nvSpPr>
                  <p:spPr>
                    <a:xfrm>
                      <a:off x="10422388" y="2787454"/>
                      <a:ext cx="53649" cy="1421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649" h="142143" extrusionOk="0">
                          <a:moveTo>
                            <a:pt x="53650" y="142143"/>
                          </a:moveTo>
                          <a:cubicBezTo>
                            <a:pt x="27243" y="99442"/>
                            <a:pt x="8695" y="51396"/>
                            <a:pt x="0" y="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75" name="Google Shape;375;p28"/>
                  <p:cNvGrpSpPr/>
                  <p:nvPr/>
                </p:nvGrpSpPr>
                <p:grpSpPr>
                  <a:xfrm>
                    <a:off x="5219779" y="2336695"/>
                    <a:ext cx="362965" cy="477805"/>
                    <a:chOff x="5544310" y="1859069"/>
                    <a:chExt cx="537408" cy="707440"/>
                  </a:xfrm>
                </p:grpSpPr>
                <p:sp>
                  <p:nvSpPr>
                    <p:cNvPr id="376" name="Google Shape;376;p28"/>
                    <p:cNvSpPr/>
                    <p:nvPr/>
                  </p:nvSpPr>
                  <p:spPr>
                    <a:xfrm>
                      <a:off x="5618992" y="1938166"/>
                      <a:ext cx="388558" cy="4882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9545" h="502042" extrusionOk="0">
                          <a:moveTo>
                            <a:pt x="399481" y="199787"/>
                          </a:moveTo>
                          <a:cubicBezTo>
                            <a:pt x="399481" y="89331"/>
                            <a:pt x="309828" y="-193"/>
                            <a:pt x="199373" y="0"/>
                          </a:cubicBezTo>
                          <a:cubicBezTo>
                            <a:pt x="93103" y="194"/>
                            <a:pt x="4352" y="85467"/>
                            <a:pt x="165" y="191607"/>
                          </a:cubicBezTo>
                          <a:cubicBezTo>
                            <a:pt x="-2153" y="249315"/>
                            <a:pt x="20067" y="301741"/>
                            <a:pt x="57165" y="339547"/>
                          </a:cubicBezTo>
                          <a:cubicBezTo>
                            <a:pt x="72880" y="355584"/>
                            <a:pt x="83700" y="376001"/>
                            <a:pt x="87693" y="398092"/>
                          </a:cubicBezTo>
                          <a:cubicBezTo>
                            <a:pt x="87693" y="398221"/>
                            <a:pt x="87693" y="398350"/>
                            <a:pt x="87758" y="398478"/>
                          </a:cubicBezTo>
                          <a:cubicBezTo>
                            <a:pt x="97998" y="455864"/>
                            <a:pt x="102635" y="479436"/>
                            <a:pt x="102635" y="479436"/>
                          </a:cubicBezTo>
                          <a:cubicBezTo>
                            <a:pt x="102635" y="479436"/>
                            <a:pt x="101283" y="502043"/>
                            <a:pt x="140828" y="502043"/>
                          </a:cubicBezTo>
                          <a:lnTo>
                            <a:pt x="258690" y="502043"/>
                          </a:lnTo>
                          <a:cubicBezTo>
                            <a:pt x="298235" y="502043"/>
                            <a:pt x="296883" y="479436"/>
                            <a:pt x="296883" y="479436"/>
                          </a:cubicBezTo>
                          <a:cubicBezTo>
                            <a:pt x="296883" y="479436"/>
                            <a:pt x="301520" y="455864"/>
                            <a:pt x="311760" y="398478"/>
                          </a:cubicBezTo>
                          <a:cubicBezTo>
                            <a:pt x="311760" y="398350"/>
                            <a:pt x="311760" y="398221"/>
                            <a:pt x="311825" y="398092"/>
                          </a:cubicBezTo>
                          <a:cubicBezTo>
                            <a:pt x="315882" y="375743"/>
                            <a:pt x="326960" y="355327"/>
                            <a:pt x="342804" y="339096"/>
                          </a:cubicBezTo>
                          <a:cubicBezTo>
                            <a:pt x="377905" y="303094"/>
                            <a:pt x="399545" y="253952"/>
                            <a:pt x="399545" y="19972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7" name="Google Shape;377;p28"/>
                    <p:cNvSpPr/>
                    <p:nvPr/>
                  </p:nvSpPr>
                  <p:spPr>
                    <a:xfrm>
                      <a:off x="5716271" y="2441783"/>
                      <a:ext cx="193666" cy="284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9142" h="29304" extrusionOk="0">
                          <a:moveTo>
                            <a:pt x="184522" y="0"/>
                          </a:moveTo>
                          <a:cubicBezTo>
                            <a:pt x="192597" y="0"/>
                            <a:pt x="199143" y="6546"/>
                            <a:pt x="199143" y="14620"/>
                          </a:cubicBezTo>
                          <a:lnTo>
                            <a:pt x="199143" y="14685"/>
                          </a:lnTo>
                          <a:cubicBezTo>
                            <a:pt x="199143" y="22759"/>
                            <a:pt x="192597" y="29305"/>
                            <a:pt x="184522" y="29305"/>
                          </a:cubicBezTo>
                          <a:lnTo>
                            <a:pt x="14620" y="29305"/>
                          </a:lnTo>
                          <a:cubicBezTo>
                            <a:pt x="6546" y="29305"/>
                            <a:pt x="0" y="22759"/>
                            <a:pt x="0" y="14685"/>
                          </a:cubicBezTo>
                          <a:lnTo>
                            <a:pt x="0" y="14620"/>
                          </a:lnTo>
                          <a:cubicBezTo>
                            <a:pt x="0" y="6546"/>
                            <a:pt x="6546" y="0"/>
                            <a:pt x="14620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8" name="Google Shape;378;p28"/>
                    <p:cNvSpPr/>
                    <p:nvPr/>
                  </p:nvSpPr>
                  <p:spPr>
                    <a:xfrm>
                      <a:off x="5735852" y="2485962"/>
                      <a:ext cx="154468" cy="80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836" h="82825" extrusionOk="0">
                          <a:moveTo>
                            <a:pt x="158830" y="0"/>
                          </a:moveTo>
                          <a:lnTo>
                            <a:pt x="6" y="0"/>
                          </a:lnTo>
                          <a:cubicBezTo>
                            <a:pt x="6" y="0"/>
                            <a:pt x="-2184" y="82826"/>
                            <a:pt x="79418" y="82826"/>
                          </a:cubicBezTo>
                          <a:cubicBezTo>
                            <a:pt x="161020" y="82826"/>
                            <a:pt x="158830" y="0"/>
                            <a:pt x="158830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9" name="Google Shape;379;p28"/>
                    <p:cNvSpPr/>
                    <p:nvPr/>
                  </p:nvSpPr>
                  <p:spPr>
                    <a:xfrm>
                      <a:off x="5657824" y="1977090"/>
                      <a:ext cx="310667" cy="3106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9452" h="319452" extrusionOk="0">
                          <a:moveTo>
                            <a:pt x="319452" y="159726"/>
                          </a:moveTo>
                          <a:cubicBezTo>
                            <a:pt x="319452" y="247940"/>
                            <a:pt x="247940" y="319452"/>
                            <a:pt x="159726" y="319452"/>
                          </a:cubicBezTo>
                          <a:cubicBezTo>
                            <a:pt x="71511" y="319452"/>
                            <a:pt x="-1" y="247940"/>
                            <a:pt x="-1" y="159726"/>
                          </a:cubicBezTo>
                          <a:cubicBezTo>
                            <a:pt x="-1" y="71512"/>
                            <a:pt x="71511" y="0"/>
                            <a:pt x="159726" y="0"/>
                          </a:cubicBezTo>
                          <a:cubicBezTo>
                            <a:pt x="247940" y="0"/>
                            <a:pt x="319452" y="71512"/>
                            <a:pt x="319452" y="159726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0" name="Google Shape;380;p28"/>
                    <p:cNvSpPr/>
                    <p:nvPr/>
                  </p:nvSpPr>
                  <p:spPr>
                    <a:xfrm>
                      <a:off x="5691115" y="2082405"/>
                      <a:ext cx="244087" cy="3439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989" h="353716" extrusionOk="0">
                          <a:moveTo>
                            <a:pt x="152320" y="353716"/>
                          </a:moveTo>
                          <a:lnTo>
                            <a:pt x="171384" y="39803"/>
                          </a:lnTo>
                          <a:cubicBezTo>
                            <a:pt x="171384" y="17840"/>
                            <a:pt x="189224" y="0"/>
                            <a:pt x="211187" y="0"/>
                          </a:cubicBezTo>
                          <a:lnTo>
                            <a:pt x="211187" y="0"/>
                          </a:lnTo>
                          <a:cubicBezTo>
                            <a:pt x="233149" y="0"/>
                            <a:pt x="250990" y="17840"/>
                            <a:pt x="250990" y="39803"/>
                          </a:cubicBezTo>
                          <a:lnTo>
                            <a:pt x="250990" y="39803"/>
                          </a:lnTo>
                          <a:cubicBezTo>
                            <a:pt x="250990" y="61829"/>
                            <a:pt x="233149" y="79670"/>
                            <a:pt x="211187" y="79670"/>
                          </a:cubicBezTo>
                          <a:lnTo>
                            <a:pt x="39803" y="79670"/>
                          </a:lnTo>
                          <a:cubicBezTo>
                            <a:pt x="17841" y="79670"/>
                            <a:pt x="0" y="61829"/>
                            <a:pt x="0" y="39867"/>
                          </a:cubicBezTo>
                          <a:lnTo>
                            <a:pt x="0" y="39867"/>
                          </a:lnTo>
                          <a:cubicBezTo>
                            <a:pt x="0" y="17840"/>
                            <a:pt x="17841" y="0"/>
                            <a:pt x="39803" y="0"/>
                          </a:cubicBezTo>
                          <a:lnTo>
                            <a:pt x="39803" y="0"/>
                          </a:lnTo>
                          <a:cubicBezTo>
                            <a:pt x="61766" y="0"/>
                            <a:pt x="79606" y="17840"/>
                            <a:pt x="79606" y="39803"/>
                          </a:cubicBezTo>
                          <a:lnTo>
                            <a:pt x="98670" y="353716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81" name="Google Shape;381;p28"/>
                    <p:cNvGrpSpPr/>
                    <p:nvPr/>
                  </p:nvGrpSpPr>
                  <p:grpSpPr>
                    <a:xfrm>
                      <a:off x="5544310" y="1859069"/>
                      <a:ext cx="537408" cy="233849"/>
                      <a:chOff x="10306458" y="1349983"/>
                      <a:chExt cx="553116" cy="240684"/>
                    </a:xfrm>
                  </p:grpSpPr>
                  <p:sp>
                    <p:nvSpPr>
                      <p:cNvPr id="382" name="Google Shape;382;p28"/>
                      <p:cNvSpPr/>
                      <p:nvPr/>
                    </p:nvSpPr>
                    <p:spPr>
                      <a:xfrm>
                        <a:off x="10583016" y="1349983"/>
                        <a:ext cx="6440" cy="5764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440" h="57643" extrusionOk="0">
                            <a:moveTo>
                              <a:pt x="0" y="57643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3" name="Google Shape;383;p28"/>
                      <p:cNvSpPr/>
                      <p:nvPr/>
                    </p:nvSpPr>
                    <p:spPr>
                      <a:xfrm>
                        <a:off x="10682781" y="1379546"/>
                        <a:ext cx="25762" cy="515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762" h="51588" extrusionOk="0">
                            <a:moveTo>
                              <a:pt x="0" y="51589"/>
                            </a:moveTo>
                            <a:lnTo>
                              <a:pt x="25763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4" name="Google Shape;384;p28"/>
                      <p:cNvSpPr/>
                      <p:nvPr/>
                    </p:nvSpPr>
                    <p:spPr>
                      <a:xfrm>
                        <a:off x="10761613" y="1462049"/>
                        <a:ext cx="46114" cy="347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114" h="34714" extrusionOk="0">
                            <a:moveTo>
                              <a:pt x="0" y="34715"/>
                            </a:moveTo>
                            <a:lnTo>
                              <a:pt x="46114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5" name="Google Shape;385;p28"/>
                      <p:cNvSpPr/>
                      <p:nvPr/>
                    </p:nvSpPr>
                    <p:spPr>
                      <a:xfrm>
                        <a:off x="10802833" y="1580169"/>
                        <a:ext cx="56741" cy="104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741" h="10498" extrusionOk="0">
                            <a:moveTo>
                              <a:pt x="0" y="10498"/>
                            </a:moveTo>
                            <a:lnTo>
                              <a:pt x="56741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6" name="Google Shape;386;p28"/>
                      <p:cNvSpPr/>
                      <p:nvPr/>
                    </p:nvSpPr>
                    <p:spPr>
                      <a:xfrm>
                        <a:off x="10457425" y="1379546"/>
                        <a:ext cx="25762" cy="515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762" h="51588" extrusionOk="0">
                            <a:moveTo>
                              <a:pt x="25763" y="51589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7" name="Google Shape;387;p28"/>
                      <p:cNvSpPr/>
                      <p:nvPr/>
                    </p:nvSpPr>
                    <p:spPr>
                      <a:xfrm>
                        <a:off x="10358305" y="1462049"/>
                        <a:ext cx="46114" cy="347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114" h="34714" extrusionOk="0">
                            <a:moveTo>
                              <a:pt x="46114" y="34715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8" name="Google Shape;388;p28"/>
                      <p:cNvSpPr/>
                      <p:nvPr/>
                    </p:nvSpPr>
                    <p:spPr>
                      <a:xfrm>
                        <a:off x="10306458" y="1580169"/>
                        <a:ext cx="56741" cy="104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741" h="10498" extrusionOk="0">
                            <a:moveTo>
                              <a:pt x="56742" y="10498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</p:grpSp>
      </p:grpSp>
      <p:cxnSp>
        <p:nvCxnSpPr>
          <p:cNvPr id="389" name="Google Shape;389;p28"/>
          <p:cNvCxnSpPr/>
          <p:nvPr/>
        </p:nvCxnSpPr>
        <p:spPr>
          <a:xfrm>
            <a:off x="715100" y="4607875"/>
            <a:ext cx="205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390" name="Google Shape;390;p28"/>
          <p:cNvGrpSpPr/>
          <p:nvPr/>
        </p:nvGrpSpPr>
        <p:grpSpPr>
          <a:xfrm>
            <a:off x="947303" y="3681407"/>
            <a:ext cx="811142" cy="924015"/>
            <a:chOff x="8023178" y="3899786"/>
            <a:chExt cx="811142" cy="924015"/>
          </a:xfrm>
        </p:grpSpPr>
        <p:sp>
          <p:nvSpPr>
            <p:cNvPr id="391" name="Google Shape;391;p28"/>
            <p:cNvSpPr/>
            <p:nvPr/>
          </p:nvSpPr>
          <p:spPr>
            <a:xfrm>
              <a:off x="8023178" y="4677611"/>
              <a:ext cx="759173" cy="146190"/>
            </a:xfrm>
            <a:custGeom>
              <a:avLst/>
              <a:gdLst/>
              <a:ahLst/>
              <a:cxnLst/>
              <a:rect l="l" t="t" r="r" b="b"/>
              <a:pathLst>
                <a:path w="385367" h="74208" extrusionOk="0">
                  <a:moveTo>
                    <a:pt x="385368" y="11478"/>
                  </a:moveTo>
                  <a:lnTo>
                    <a:pt x="385368" y="62731"/>
                  </a:lnTo>
                  <a:cubicBezTo>
                    <a:pt x="385368" y="69069"/>
                    <a:pt x="380227" y="74209"/>
                    <a:pt x="373889" y="74209"/>
                  </a:cubicBezTo>
                  <a:lnTo>
                    <a:pt x="0" y="74209"/>
                  </a:lnTo>
                  <a:lnTo>
                    <a:pt x="0" y="65426"/>
                  </a:lnTo>
                  <a:lnTo>
                    <a:pt x="267242" y="65426"/>
                  </a:lnTo>
                  <a:lnTo>
                    <a:pt x="267242" y="8733"/>
                  </a:lnTo>
                  <a:lnTo>
                    <a:pt x="0" y="8733"/>
                  </a:lnTo>
                  <a:lnTo>
                    <a:pt x="0" y="0"/>
                  </a:lnTo>
                  <a:lnTo>
                    <a:pt x="373889" y="0"/>
                  </a:lnTo>
                  <a:cubicBezTo>
                    <a:pt x="380227" y="0"/>
                    <a:pt x="385368" y="5140"/>
                    <a:pt x="385368" y="114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8607522" y="4677611"/>
              <a:ext cx="26938" cy="146190"/>
            </a:xfrm>
            <a:custGeom>
              <a:avLst/>
              <a:gdLst/>
              <a:ahLst/>
              <a:cxnLst/>
              <a:rect l="l" t="t" r="r" b="b"/>
              <a:pathLst>
                <a:path w="13674" h="74208" extrusionOk="0">
                  <a:moveTo>
                    <a:pt x="0" y="0"/>
                  </a:moveTo>
                  <a:lnTo>
                    <a:pt x="13674" y="0"/>
                  </a:lnTo>
                  <a:lnTo>
                    <a:pt x="13674" y="74209"/>
                  </a:lnTo>
                  <a:lnTo>
                    <a:pt x="0" y="74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8721126" y="4677611"/>
              <a:ext cx="26938" cy="146190"/>
            </a:xfrm>
            <a:custGeom>
              <a:avLst/>
              <a:gdLst/>
              <a:ahLst/>
              <a:cxnLst/>
              <a:rect l="l" t="t" r="r" b="b"/>
              <a:pathLst>
                <a:path w="13674" h="74208" extrusionOk="0">
                  <a:moveTo>
                    <a:pt x="0" y="0"/>
                  </a:moveTo>
                  <a:lnTo>
                    <a:pt x="13674" y="0"/>
                  </a:lnTo>
                  <a:lnTo>
                    <a:pt x="13674" y="74209"/>
                  </a:lnTo>
                  <a:lnTo>
                    <a:pt x="0" y="74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8644703" y="4677611"/>
              <a:ext cx="10323" cy="146190"/>
            </a:xfrm>
            <a:custGeom>
              <a:avLst/>
              <a:gdLst/>
              <a:ahLst/>
              <a:cxnLst/>
              <a:rect l="l" t="t" r="r" b="b"/>
              <a:pathLst>
                <a:path w="5240" h="74208" extrusionOk="0">
                  <a:moveTo>
                    <a:pt x="0" y="0"/>
                  </a:moveTo>
                  <a:lnTo>
                    <a:pt x="5240" y="0"/>
                  </a:lnTo>
                  <a:lnTo>
                    <a:pt x="5240" y="74209"/>
                  </a:lnTo>
                  <a:lnTo>
                    <a:pt x="0" y="74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5" name="Google Shape;395;p28"/>
            <p:cNvGrpSpPr/>
            <p:nvPr/>
          </p:nvGrpSpPr>
          <p:grpSpPr>
            <a:xfrm>
              <a:off x="8051407" y="4706627"/>
              <a:ext cx="498478" cy="98062"/>
              <a:chOff x="4627642" y="5102525"/>
              <a:chExt cx="252919" cy="49755"/>
            </a:xfrm>
          </p:grpSpPr>
          <p:sp>
            <p:nvSpPr>
              <p:cNvPr id="396" name="Google Shape;396;p28"/>
              <p:cNvSpPr/>
              <p:nvPr/>
            </p:nvSpPr>
            <p:spPr>
              <a:xfrm>
                <a:off x="4627642" y="5102525"/>
                <a:ext cx="252919" cy="4990"/>
              </a:xfrm>
              <a:custGeom>
                <a:avLst/>
                <a:gdLst/>
                <a:ahLst/>
                <a:cxnLst/>
                <a:rect l="l" t="t" r="r" b="b"/>
                <a:pathLst>
                  <a:path w="252919" h="4990" extrusionOk="0">
                    <a:moveTo>
                      <a:pt x="0" y="0"/>
                    </a:moveTo>
                    <a:lnTo>
                      <a:pt x="252919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28"/>
              <p:cNvSpPr/>
              <p:nvPr/>
            </p:nvSpPr>
            <p:spPr>
              <a:xfrm>
                <a:off x="4627642" y="5111458"/>
                <a:ext cx="252919" cy="4990"/>
              </a:xfrm>
              <a:custGeom>
                <a:avLst/>
                <a:gdLst/>
                <a:ahLst/>
                <a:cxnLst/>
                <a:rect l="l" t="t" r="r" b="b"/>
                <a:pathLst>
                  <a:path w="252919" h="4990" extrusionOk="0">
                    <a:moveTo>
                      <a:pt x="0" y="0"/>
                    </a:moveTo>
                    <a:lnTo>
                      <a:pt x="252919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28"/>
              <p:cNvSpPr/>
              <p:nvPr/>
            </p:nvSpPr>
            <p:spPr>
              <a:xfrm>
                <a:off x="4627642" y="5120441"/>
                <a:ext cx="252919" cy="4990"/>
              </a:xfrm>
              <a:custGeom>
                <a:avLst/>
                <a:gdLst/>
                <a:ahLst/>
                <a:cxnLst/>
                <a:rect l="l" t="t" r="r" b="b"/>
                <a:pathLst>
                  <a:path w="252919" h="4990" extrusionOk="0">
                    <a:moveTo>
                      <a:pt x="0" y="0"/>
                    </a:moveTo>
                    <a:lnTo>
                      <a:pt x="252919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28"/>
              <p:cNvSpPr/>
              <p:nvPr/>
            </p:nvSpPr>
            <p:spPr>
              <a:xfrm>
                <a:off x="4627642" y="5129374"/>
                <a:ext cx="252919" cy="4990"/>
              </a:xfrm>
              <a:custGeom>
                <a:avLst/>
                <a:gdLst/>
                <a:ahLst/>
                <a:cxnLst/>
                <a:rect l="l" t="t" r="r" b="b"/>
                <a:pathLst>
                  <a:path w="252919" h="4990" extrusionOk="0">
                    <a:moveTo>
                      <a:pt x="0" y="0"/>
                    </a:moveTo>
                    <a:lnTo>
                      <a:pt x="252919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28"/>
              <p:cNvSpPr/>
              <p:nvPr/>
            </p:nvSpPr>
            <p:spPr>
              <a:xfrm>
                <a:off x="4627642" y="5138307"/>
                <a:ext cx="252919" cy="4990"/>
              </a:xfrm>
              <a:custGeom>
                <a:avLst/>
                <a:gdLst/>
                <a:ahLst/>
                <a:cxnLst/>
                <a:rect l="l" t="t" r="r" b="b"/>
                <a:pathLst>
                  <a:path w="252919" h="4990" extrusionOk="0">
                    <a:moveTo>
                      <a:pt x="0" y="0"/>
                    </a:moveTo>
                    <a:lnTo>
                      <a:pt x="252919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4627642" y="5147290"/>
                <a:ext cx="252919" cy="4990"/>
              </a:xfrm>
              <a:custGeom>
                <a:avLst/>
                <a:gdLst/>
                <a:ahLst/>
                <a:cxnLst/>
                <a:rect l="l" t="t" r="r" b="b"/>
                <a:pathLst>
                  <a:path w="252919" h="4990" extrusionOk="0">
                    <a:moveTo>
                      <a:pt x="0" y="0"/>
                    </a:moveTo>
                    <a:lnTo>
                      <a:pt x="252919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2" name="Google Shape;402;p28"/>
            <p:cNvSpPr/>
            <p:nvPr/>
          </p:nvSpPr>
          <p:spPr>
            <a:xfrm>
              <a:off x="8153896" y="4566074"/>
              <a:ext cx="680424" cy="111486"/>
            </a:xfrm>
            <a:custGeom>
              <a:avLst/>
              <a:gdLst/>
              <a:ahLst/>
              <a:cxnLst/>
              <a:rect l="l" t="t" r="r" b="b"/>
              <a:pathLst>
                <a:path w="345393" h="56592" extrusionOk="0">
                  <a:moveTo>
                    <a:pt x="0" y="45114"/>
                  </a:moveTo>
                  <a:lnTo>
                    <a:pt x="0" y="11478"/>
                  </a:lnTo>
                  <a:cubicBezTo>
                    <a:pt x="0" y="5140"/>
                    <a:pt x="5140" y="0"/>
                    <a:pt x="11478" y="0"/>
                  </a:cubicBezTo>
                  <a:lnTo>
                    <a:pt x="345393" y="0"/>
                  </a:lnTo>
                  <a:lnTo>
                    <a:pt x="345393" y="8783"/>
                  </a:lnTo>
                  <a:lnTo>
                    <a:pt x="78152" y="8783"/>
                  </a:lnTo>
                  <a:lnTo>
                    <a:pt x="78152" y="47859"/>
                  </a:lnTo>
                  <a:lnTo>
                    <a:pt x="345393" y="47859"/>
                  </a:lnTo>
                  <a:lnTo>
                    <a:pt x="345393" y="56593"/>
                  </a:lnTo>
                  <a:lnTo>
                    <a:pt x="11478" y="56593"/>
                  </a:lnTo>
                  <a:cubicBezTo>
                    <a:pt x="5140" y="56593"/>
                    <a:pt x="0" y="51452"/>
                    <a:pt x="0" y="45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3" name="Google Shape;403;p28"/>
            <p:cNvGrpSpPr/>
            <p:nvPr/>
          </p:nvGrpSpPr>
          <p:grpSpPr>
            <a:xfrm>
              <a:off x="8307923" y="4595383"/>
              <a:ext cx="498380" cy="62751"/>
              <a:chOff x="4757794" y="5046082"/>
              <a:chExt cx="252869" cy="31839"/>
            </a:xfrm>
          </p:grpSpPr>
          <p:sp>
            <p:nvSpPr>
              <p:cNvPr id="404" name="Google Shape;404;p28"/>
              <p:cNvSpPr/>
              <p:nvPr/>
            </p:nvSpPr>
            <p:spPr>
              <a:xfrm>
                <a:off x="4757794" y="5072931"/>
                <a:ext cx="252869" cy="4990"/>
              </a:xfrm>
              <a:custGeom>
                <a:avLst/>
                <a:gdLst/>
                <a:ahLst/>
                <a:cxnLst/>
                <a:rect l="l" t="t" r="r" b="b"/>
                <a:pathLst>
                  <a:path w="252869" h="4990" extrusionOk="0">
                    <a:moveTo>
                      <a:pt x="252869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4757794" y="5063948"/>
                <a:ext cx="252869" cy="4990"/>
              </a:xfrm>
              <a:custGeom>
                <a:avLst/>
                <a:gdLst/>
                <a:ahLst/>
                <a:cxnLst/>
                <a:rect l="l" t="t" r="r" b="b"/>
                <a:pathLst>
                  <a:path w="252869" h="4990" extrusionOk="0">
                    <a:moveTo>
                      <a:pt x="252869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4757794" y="5055015"/>
                <a:ext cx="252869" cy="4990"/>
              </a:xfrm>
              <a:custGeom>
                <a:avLst/>
                <a:gdLst/>
                <a:ahLst/>
                <a:cxnLst/>
                <a:rect l="l" t="t" r="r" b="b"/>
                <a:pathLst>
                  <a:path w="252869" h="4990" extrusionOk="0">
                    <a:moveTo>
                      <a:pt x="252869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>
                <a:off x="4757794" y="5046082"/>
                <a:ext cx="252869" cy="4990"/>
              </a:xfrm>
              <a:custGeom>
                <a:avLst/>
                <a:gdLst/>
                <a:ahLst/>
                <a:cxnLst/>
                <a:rect l="l" t="t" r="r" b="b"/>
                <a:pathLst>
                  <a:path w="252869" h="4990" extrusionOk="0">
                    <a:moveTo>
                      <a:pt x="252869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8" name="Google Shape;408;p28"/>
            <p:cNvSpPr/>
            <p:nvPr/>
          </p:nvSpPr>
          <p:spPr>
            <a:xfrm>
              <a:off x="8170222" y="4001007"/>
              <a:ext cx="177946" cy="533444"/>
            </a:xfrm>
            <a:custGeom>
              <a:avLst/>
              <a:gdLst/>
              <a:ahLst/>
              <a:cxnLst/>
              <a:rect l="l" t="t" r="r" b="b"/>
              <a:pathLst>
                <a:path w="90328" h="270784" extrusionOk="0">
                  <a:moveTo>
                    <a:pt x="0" y="7036"/>
                  </a:moveTo>
                  <a:lnTo>
                    <a:pt x="62681" y="253368"/>
                  </a:lnTo>
                  <a:lnTo>
                    <a:pt x="81845" y="270785"/>
                  </a:lnTo>
                  <a:lnTo>
                    <a:pt x="90328" y="246332"/>
                  </a:lnTo>
                  <a:lnTo>
                    <a:pt x="27597" y="0"/>
                  </a:lnTo>
                  <a:lnTo>
                    <a:pt x="0" y="70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8170222" y="4001007"/>
              <a:ext cx="60264" cy="36867"/>
            </a:xfrm>
            <a:custGeom>
              <a:avLst/>
              <a:gdLst/>
              <a:ahLst/>
              <a:cxnLst/>
              <a:rect l="l" t="t" r="r" b="b"/>
              <a:pathLst>
                <a:path w="30591" h="18714" extrusionOk="0">
                  <a:moveTo>
                    <a:pt x="30592" y="11678"/>
                  </a:moveTo>
                  <a:lnTo>
                    <a:pt x="2994" y="18714"/>
                  </a:lnTo>
                  <a:lnTo>
                    <a:pt x="0" y="7036"/>
                  </a:lnTo>
                  <a:lnTo>
                    <a:pt x="27597" y="0"/>
                  </a:lnTo>
                  <a:lnTo>
                    <a:pt x="30592" y="116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8161868" y="3950554"/>
              <a:ext cx="62719" cy="64291"/>
            </a:xfrm>
            <a:custGeom>
              <a:avLst/>
              <a:gdLst/>
              <a:ahLst/>
              <a:cxnLst/>
              <a:rect l="l" t="t" r="r" b="b"/>
              <a:pathLst>
                <a:path w="31837" h="32635" extrusionOk="0">
                  <a:moveTo>
                    <a:pt x="10727" y="447"/>
                  </a:moveTo>
                  <a:lnTo>
                    <a:pt x="10727" y="447"/>
                  </a:lnTo>
                  <a:cubicBezTo>
                    <a:pt x="3092" y="2393"/>
                    <a:pt x="-1500" y="10128"/>
                    <a:pt x="447" y="17764"/>
                  </a:cubicBezTo>
                  <a:lnTo>
                    <a:pt x="4240" y="32636"/>
                  </a:lnTo>
                  <a:lnTo>
                    <a:pt x="31837" y="25599"/>
                  </a:lnTo>
                  <a:lnTo>
                    <a:pt x="28045" y="10727"/>
                  </a:lnTo>
                  <a:cubicBezTo>
                    <a:pt x="26098" y="3092"/>
                    <a:pt x="18363" y="-1500"/>
                    <a:pt x="10727" y="4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8307923" y="3953698"/>
              <a:ext cx="129772" cy="541409"/>
            </a:xfrm>
            <a:custGeom>
              <a:avLst/>
              <a:gdLst/>
              <a:ahLst/>
              <a:cxnLst/>
              <a:rect l="l" t="t" r="r" b="b"/>
              <a:pathLst>
                <a:path w="65874" h="274827" extrusionOk="0">
                  <a:moveTo>
                    <a:pt x="37728" y="0"/>
                  </a:moveTo>
                  <a:lnTo>
                    <a:pt x="0" y="251372"/>
                  </a:lnTo>
                  <a:lnTo>
                    <a:pt x="10879" y="274827"/>
                  </a:lnTo>
                  <a:lnTo>
                    <a:pt x="28147" y="255614"/>
                  </a:lnTo>
                  <a:lnTo>
                    <a:pt x="65875" y="4242"/>
                  </a:lnTo>
                  <a:lnTo>
                    <a:pt x="377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8378840" y="3953698"/>
              <a:ext cx="58889" cy="31853"/>
            </a:xfrm>
            <a:custGeom>
              <a:avLst/>
              <a:gdLst/>
              <a:ahLst/>
              <a:cxnLst/>
              <a:rect l="l" t="t" r="r" b="b"/>
              <a:pathLst>
                <a:path w="29893" h="16169" extrusionOk="0">
                  <a:moveTo>
                    <a:pt x="28146" y="16169"/>
                  </a:moveTo>
                  <a:lnTo>
                    <a:pt x="0" y="11927"/>
                  </a:lnTo>
                  <a:lnTo>
                    <a:pt x="1747" y="0"/>
                  </a:lnTo>
                  <a:lnTo>
                    <a:pt x="29893" y="4242"/>
                  </a:lnTo>
                  <a:lnTo>
                    <a:pt x="28146" y="161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8382185" y="3899786"/>
              <a:ext cx="60375" cy="62242"/>
            </a:xfrm>
            <a:custGeom>
              <a:avLst/>
              <a:gdLst/>
              <a:ahLst/>
              <a:cxnLst/>
              <a:rect l="l" t="t" r="r" b="b"/>
              <a:pathLst>
                <a:path w="30647" h="31595" extrusionOk="0">
                  <a:moveTo>
                    <a:pt x="18515" y="155"/>
                  </a:moveTo>
                  <a:lnTo>
                    <a:pt x="18515" y="155"/>
                  </a:lnTo>
                  <a:cubicBezTo>
                    <a:pt x="10730" y="-993"/>
                    <a:pt x="3493" y="4347"/>
                    <a:pt x="2296" y="12132"/>
                  </a:cubicBezTo>
                  <a:lnTo>
                    <a:pt x="0" y="27354"/>
                  </a:lnTo>
                  <a:lnTo>
                    <a:pt x="28197" y="31595"/>
                  </a:lnTo>
                  <a:lnTo>
                    <a:pt x="30492" y="16374"/>
                  </a:lnTo>
                  <a:cubicBezTo>
                    <a:pt x="31640" y="8589"/>
                    <a:pt x="26300" y="1353"/>
                    <a:pt x="18515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8398315" y="4055792"/>
              <a:ext cx="127806" cy="372409"/>
            </a:xfrm>
            <a:custGeom>
              <a:avLst/>
              <a:gdLst/>
              <a:ahLst/>
              <a:cxnLst/>
              <a:rect l="l" t="t" r="r" b="b"/>
              <a:pathLst>
                <a:path w="64876" h="189040" extrusionOk="0">
                  <a:moveTo>
                    <a:pt x="45613" y="0"/>
                  </a:moveTo>
                  <a:lnTo>
                    <a:pt x="0" y="171873"/>
                  </a:lnTo>
                  <a:lnTo>
                    <a:pt x="5789" y="189041"/>
                  </a:lnTo>
                  <a:lnTo>
                    <a:pt x="19263" y="176964"/>
                  </a:lnTo>
                  <a:lnTo>
                    <a:pt x="64877" y="5140"/>
                  </a:lnTo>
                  <a:lnTo>
                    <a:pt x="456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8483986" y="4055792"/>
              <a:ext cx="42176" cy="26150"/>
            </a:xfrm>
            <a:custGeom>
              <a:avLst/>
              <a:gdLst/>
              <a:ahLst/>
              <a:cxnLst/>
              <a:rect l="l" t="t" r="r" b="b"/>
              <a:pathLst>
                <a:path w="21409" h="13274" extrusionOk="0">
                  <a:moveTo>
                    <a:pt x="19263" y="13275"/>
                  </a:moveTo>
                  <a:lnTo>
                    <a:pt x="0" y="8185"/>
                  </a:lnTo>
                  <a:lnTo>
                    <a:pt x="2146" y="0"/>
                  </a:lnTo>
                  <a:lnTo>
                    <a:pt x="21409" y="5140"/>
                  </a:lnTo>
                  <a:lnTo>
                    <a:pt x="19263" y="132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8488312" y="4020714"/>
              <a:ext cx="44008" cy="45089"/>
            </a:xfrm>
            <a:custGeom>
              <a:avLst/>
              <a:gdLst/>
              <a:ahLst/>
              <a:cxnLst/>
              <a:rect l="l" t="t" r="r" b="b"/>
              <a:pathLst>
                <a:path w="22339" h="22888" extrusionOk="0">
                  <a:moveTo>
                    <a:pt x="14922" y="331"/>
                  </a:moveTo>
                  <a:lnTo>
                    <a:pt x="14922" y="331"/>
                  </a:lnTo>
                  <a:cubicBezTo>
                    <a:pt x="9582" y="-1066"/>
                    <a:pt x="4142" y="2078"/>
                    <a:pt x="2745" y="7418"/>
                  </a:cubicBezTo>
                  <a:lnTo>
                    <a:pt x="0" y="17798"/>
                  </a:lnTo>
                  <a:lnTo>
                    <a:pt x="19264" y="22889"/>
                  </a:lnTo>
                  <a:lnTo>
                    <a:pt x="22008" y="12508"/>
                  </a:lnTo>
                  <a:cubicBezTo>
                    <a:pt x="23406" y="7169"/>
                    <a:pt x="20262" y="1729"/>
                    <a:pt x="14922" y="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8198353" y="4209820"/>
              <a:ext cx="310374" cy="356089"/>
            </a:xfrm>
            <a:custGeom>
              <a:avLst/>
              <a:gdLst/>
              <a:ahLst/>
              <a:cxnLst/>
              <a:rect l="l" t="t" r="r" b="b"/>
              <a:pathLst>
                <a:path w="157550" h="180756" extrusionOk="0">
                  <a:moveTo>
                    <a:pt x="140633" y="180756"/>
                  </a:moveTo>
                  <a:lnTo>
                    <a:pt x="16968" y="180756"/>
                  </a:lnTo>
                  <a:lnTo>
                    <a:pt x="0" y="0"/>
                  </a:lnTo>
                  <a:lnTo>
                    <a:pt x="157551" y="0"/>
                  </a:lnTo>
                  <a:lnTo>
                    <a:pt x="140633" y="1807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8221468" y="4516796"/>
              <a:ext cx="264264" cy="9830"/>
            </a:xfrm>
            <a:custGeom>
              <a:avLst/>
              <a:gdLst/>
              <a:ahLst/>
              <a:cxnLst/>
              <a:rect l="l" t="t" r="r" b="b"/>
              <a:pathLst>
                <a:path w="134144" h="4990" extrusionOk="0">
                  <a:moveTo>
                    <a:pt x="0" y="0"/>
                  </a:moveTo>
                  <a:lnTo>
                    <a:pt x="134145" y="0"/>
                  </a:lnTo>
                </a:path>
              </a:pathLst>
            </a:custGeom>
            <a:noFill/>
            <a:ln w="99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28"/>
          <p:cNvGrpSpPr/>
          <p:nvPr/>
        </p:nvGrpSpPr>
        <p:grpSpPr>
          <a:xfrm>
            <a:off x="1691244" y="3905269"/>
            <a:ext cx="838971" cy="889138"/>
            <a:chOff x="-320119" y="5493725"/>
            <a:chExt cx="838971" cy="889138"/>
          </a:xfrm>
        </p:grpSpPr>
        <p:sp>
          <p:nvSpPr>
            <p:cNvPr id="420" name="Google Shape;420;p28"/>
            <p:cNvSpPr/>
            <p:nvPr/>
          </p:nvSpPr>
          <p:spPr>
            <a:xfrm>
              <a:off x="-320119" y="5493725"/>
              <a:ext cx="581554" cy="699142"/>
            </a:xfrm>
            <a:custGeom>
              <a:avLst/>
              <a:gdLst/>
              <a:ahLst/>
              <a:cxnLst/>
              <a:rect l="l" t="t" r="r" b="b"/>
              <a:pathLst>
                <a:path w="581554" h="699142" extrusionOk="0">
                  <a:moveTo>
                    <a:pt x="368050" y="699143"/>
                  </a:moveTo>
                  <a:cubicBezTo>
                    <a:pt x="368050" y="699143"/>
                    <a:pt x="325555" y="388998"/>
                    <a:pt x="0" y="336296"/>
                  </a:cubicBezTo>
                  <a:cubicBezTo>
                    <a:pt x="0" y="336296"/>
                    <a:pt x="355375" y="248036"/>
                    <a:pt x="454376" y="636100"/>
                  </a:cubicBezTo>
                  <a:cubicBezTo>
                    <a:pt x="454376" y="636100"/>
                    <a:pt x="531762" y="278723"/>
                    <a:pt x="323687" y="0"/>
                  </a:cubicBezTo>
                  <a:cubicBezTo>
                    <a:pt x="323687" y="0"/>
                    <a:pt x="613418" y="137427"/>
                    <a:pt x="578660" y="699143"/>
                  </a:cubicBezTo>
                </a:path>
              </a:pathLst>
            </a:custGeom>
            <a:solidFill>
              <a:srgbClr val="52A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286695" y="5878387"/>
              <a:ext cx="232157" cy="314547"/>
            </a:xfrm>
            <a:custGeom>
              <a:avLst/>
              <a:gdLst/>
              <a:ahLst/>
              <a:cxnLst/>
              <a:rect l="l" t="t" r="r" b="b"/>
              <a:pathLst>
                <a:path w="232157" h="314547" extrusionOk="0">
                  <a:moveTo>
                    <a:pt x="0" y="314481"/>
                  </a:moveTo>
                  <a:cubicBezTo>
                    <a:pt x="0" y="314481"/>
                    <a:pt x="23349" y="35624"/>
                    <a:pt x="232158" y="0"/>
                  </a:cubicBezTo>
                  <a:cubicBezTo>
                    <a:pt x="232158" y="0"/>
                    <a:pt x="87326" y="86859"/>
                    <a:pt x="91195" y="314548"/>
                  </a:cubicBezTo>
                </a:path>
              </a:pathLst>
            </a:custGeom>
            <a:solidFill>
              <a:srgbClr val="52A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211710" y="6016810"/>
              <a:ext cx="239229" cy="366053"/>
            </a:xfrm>
            <a:custGeom>
              <a:avLst/>
              <a:gdLst/>
              <a:ahLst/>
              <a:cxnLst/>
              <a:rect l="l" t="t" r="r" b="b"/>
              <a:pathLst>
                <a:path w="239229" h="366053" extrusionOk="0">
                  <a:moveTo>
                    <a:pt x="0" y="176058"/>
                  </a:moveTo>
                  <a:cubicBezTo>
                    <a:pt x="0" y="176058"/>
                    <a:pt x="14076" y="18817"/>
                    <a:pt x="100869" y="1406"/>
                  </a:cubicBezTo>
                  <a:cubicBezTo>
                    <a:pt x="239563" y="-26347"/>
                    <a:pt x="239229" y="366054"/>
                    <a:pt x="239229" y="366054"/>
                  </a:cubicBezTo>
                  <a:cubicBezTo>
                    <a:pt x="239229" y="366054"/>
                    <a:pt x="109141" y="232696"/>
                    <a:pt x="100001" y="68184"/>
                  </a:cubicBezTo>
                  <a:cubicBezTo>
                    <a:pt x="84257" y="146771"/>
                    <a:pt x="63043" y="175991"/>
                    <a:pt x="63043" y="175991"/>
                  </a:cubicBezTo>
                  <a:lnTo>
                    <a:pt x="0" y="1759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-126853" y="6089372"/>
              <a:ext cx="210609" cy="281750"/>
            </a:xfrm>
            <a:custGeom>
              <a:avLst/>
              <a:gdLst/>
              <a:ahLst/>
              <a:cxnLst/>
              <a:rect l="l" t="t" r="r" b="b"/>
              <a:pathLst>
                <a:path w="210609" h="281750" extrusionOk="0">
                  <a:moveTo>
                    <a:pt x="210610" y="106831"/>
                  </a:moveTo>
                  <a:cubicBezTo>
                    <a:pt x="210610" y="106831"/>
                    <a:pt x="189729" y="-18854"/>
                    <a:pt x="97466" y="2427"/>
                  </a:cubicBezTo>
                  <a:cubicBezTo>
                    <a:pt x="333" y="24842"/>
                    <a:pt x="0" y="281750"/>
                    <a:pt x="0" y="281750"/>
                  </a:cubicBez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193831" y="5776451"/>
              <a:ext cx="306742" cy="416483"/>
            </a:xfrm>
            <a:custGeom>
              <a:avLst/>
              <a:gdLst/>
              <a:ahLst/>
              <a:cxnLst/>
              <a:rect l="l" t="t" r="r" b="b"/>
              <a:pathLst>
                <a:path w="306742" h="416483" extrusionOk="0">
                  <a:moveTo>
                    <a:pt x="0" y="416484"/>
                  </a:moveTo>
                  <a:cubicBezTo>
                    <a:pt x="0" y="416484"/>
                    <a:pt x="6538" y="48700"/>
                    <a:pt x="306742" y="0"/>
                  </a:cubicBez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28"/>
          <p:cNvGrpSpPr/>
          <p:nvPr/>
        </p:nvGrpSpPr>
        <p:grpSpPr>
          <a:xfrm>
            <a:off x="8069780" y="2137038"/>
            <a:ext cx="718247" cy="718247"/>
            <a:chOff x="3932594" y="2214840"/>
            <a:chExt cx="562449" cy="562449"/>
          </a:xfrm>
        </p:grpSpPr>
        <p:sp>
          <p:nvSpPr>
            <p:cNvPr id="426" name="Google Shape;426;p28"/>
            <p:cNvSpPr/>
            <p:nvPr/>
          </p:nvSpPr>
          <p:spPr>
            <a:xfrm>
              <a:off x="3932594" y="2214840"/>
              <a:ext cx="562449" cy="562449"/>
            </a:xfrm>
            <a:custGeom>
              <a:avLst/>
              <a:gdLst/>
              <a:ahLst/>
              <a:cxnLst/>
              <a:rect l="l" t="t" r="r" b="b"/>
              <a:pathLst>
                <a:path w="562449" h="562449" extrusionOk="0">
                  <a:moveTo>
                    <a:pt x="281191" y="562449"/>
                  </a:moveTo>
                  <a:cubicBezTo>
                    <a:pt x="436497" y="562449"/>
                    <a:pt x="562449" y="436564"/>
                    <a:pt x="562449" y="281258"/>
                  </a:cubicBezTo>
                  <a:cubicBezTo>
                    <a:pt x="562449" y="125952"/>
                    <a:pt x="436497" y="0"/>
                    <a:pt x="281191" y="0"/>
                  </a:cubicBezTo>
                  <a:cubicBezTo>
                    <a:pt x="125886" y="0"/>
                    <a:pt x="0" y="125886"/>
                    <a:pt x="0" y="281258"/>
                  </a:cubicBezTo>
                  <a:cubicBezTo>
                    <a:pt x="0" y="436631"/>
                    <a:pt x="125886" y="562449"/>
                    <a:pt x="281191" y="562449"/>
                  </a:cubicBezTo>
                  <a:close/>
                  <a:moveTo>
                    <a:pt x="281191" y="39294"/>
                  </a:moveTo>
                  <a:cubicBezTo>
                    <a:pt x="414816" y="39294"/>
                    <a:pt x="523156" y="147567"/>
                    <a:pt x="523156" y="281258"/>
                  </a:cubicBezTo>
                  <a:cubicBezTo>
                    <a:pt x="523156" y="414949"/>
                    <a:pt x="414816" y="523156"/>
                    <a:pt x="281191" y="523156"/>
                  </a:cubicBezTo>
                  <a:cubicBezTo>
                    <a:pt x="147567" y="523156"/>
                    <a:pt x="39293" y="414882"/>
                    <a:pt x="39293" y="281258"/>
                  </a:cubicBezTo>
                  <a:cubicBezTo>
                    <a:pt x="39293" y="147634"/>
                    <a:pt x="147567" y="39294"/>
                    <a:pt x="281191" y="392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4184499" y="2466745"/>
              <a:ext cx="58706" cy="58706"/>
            </a:xfrm>
            <a:custGeom>
              <a:avLst/>
              <a:gdLst/>
              <a:ahLst/>
              <a:cxnLst/>
              <a:rect l="l" t="t" r="r" b="b"/>
              <a:pathLst>
                <a:path w="58706" h="58706" extrusionOk="0">
                  <a:moveTo>
                    <a:pt x="0" y="29353"/>
                  </a:moveTo>
                  <a:cubicBezTo>
                    <a:pt x="0" y="13142"/>
                    <a:pt x="13142" y="0"/>
                    <a:pt x="29353" y="0"/>
                  </a:cubicBezTo>
                  <a:cubicBezTo>
                    <a:pt x="45564" y="0"/>
                    <a:pt x="58707" y="13142"/>
                    <a:pt x="58707" y="29353"/>
                  </a:cubicBezTo>
                  <a:cubicBezTo>
                    <a:pt x="58707" y="45564"/>
                    <a:pt x="45564" y="58707"/>
                    <a:pt x="29353" y="58707"/>
                  </a:cubicBezTo>
                  <a:cubicBezTo>
                    <a:pt x="13142" y="58707"/>
                    <a:pt x="0" y="45564"/>
                    <a:pt x="0" y="29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4201844" y="2673218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0"/>
                  </a:moveTo>
                  <a:lnTo>
                    <a:pt x="11941" y="0"/>
                  </a:lnTo>
                  <a:cubicBezTo>
                    <a:pt x="18546" y="0"/>
                    <a:pt x="23883" y="5337"/>
                    <a:pt x="23883" y="11942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3982628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54037" y="11942"/>
                  </a:move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201844" y="2264941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54037"/>
                  </a:move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1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11941" y="0"/>
                  </a:lnTo>
                  <a:cubicBezTo>
                    <a:pt x="18546" y="0"/>
                    <a:pt x="23883" y="5337"/>
                    <a:pt x="23883" y="11941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390906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0" y="11942"/>
                  </a:move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4146540" y="2318644"/>
              <a:ext cx="189061" cy="177454"/>
            </a:xfrm>
            <a:custGeom>
              <a:avLst/>
              <a:gdLst/>
              <a:ahLst/>
              <a:cxnLst/>
              <a:rect l="l" t="t" r="r" b="b"/>
              <a:pathLst>
                <a:path w="189061" h="177454" extrusionOk="0">
                  <a:moveTo>
                    <a:pt x="189062" y="0"/>
                  </a:moveTo>
                  <a:lnTo>
                    <a:pt x="67246" y="177454"/>
                  </a:lnTo>
                  <a:lnTo>
                    <a:pt x="0" y="1231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28"/>
          <p:cNvGrpSpPr/>
          <p:nvPr/>
        </p:nvGrpSpPr>
        <p:grpSpPr>
          <a:xfrm>
            <a:off x="6745206" y="535188"/>
            <a:ext cx="1683684" cy="889153"/>
            <a:chOff x="5338084" y="5425425"/>
            <a:chExt cx="1519433" cy="802412"/>
          </a:xfrm>
        </p:grpSpPr>
        <p:sp>
          <p:nvSpPr>
            <p:cNvPr id="434" name="Google Shape;434;p28"/>
            <p:cNvSpPr/>
            <p:nvPr/>
          </p:nvSpPr>
          <p:spPr>
            <a:xfrm>
              <a:off x="6369119" y="5425425"/>
              <a:ext cx="6671" cy="531428"/>
            </a:xfrm>
            <a:custGeom>
              <a:avLst/>
              <a:gdLst/>
              <a:ahLst/>
              <a:cxnLst/>
              <a:rect l="l" t="t" r="r" b="b"/>
              <a:pathLst>
                <a:path w="6671" h="531428" extrusionOk="0">
                  <a:moveTo>
                    <a:pt x="0" y="0"/>
                  </a:moveTo>
                  <a:lnTo>
                    <a:pt x="0" y="531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342967" y="5929034"/>
              <a:ext cx="52235" cy="73049"/>
            </a:xfrm>
            <a:custGeom>
              <a:avLst/>
              <a:gdLst/>
              <a:ahLst/>
              <a:cxnLst/>
              <a:rect l="l" t="t" r="r" b="b"/>
              <a:pathLst>
                <a:path w="52235" h="73049" extrusionOk="0">
                  <a:moveTo>
                    <a:pt x="52236" y="73050"/>
                  </a:moveTo>
                  <a:lnTo>
                    <a:pt x="0" y="73050"/>
                  </a:lnTo>
                  <a:lnTo>
                    <a:pt x="0" y="26084"/>
                  </a:lnTo>
                  <a:cubicBezTo>
                    <a:pt x="0" y="11675"/>
                    <a:pt x="11675" y="0"/>
                    <a:pt x="26084" y="0"/>
                  </a:cubicBezTo>
                  <a:lnTo>
                    <a:pt x="26084" y="0"/>
                  </a:lnTo>
                  <a:cubicBezTo>
                    <a:pt x="40494" y="0"/>
                    <a:pt x="52169" y="11675"/>
                    <a:pt x="52169" y="26084"/>
                  </a:cubicBezTo>
                  <a:lnTo>
                    <a:pt x="52169" y="73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6280191" y="6010890"/>
              <a:ext cx="177454" cy="216947"/>
            </a:xfrm>
            <a:custGeom>
              <a:avLst/>
              <a:gdLst/>
              <a:ahLst/>
              <a:cxnLst/>
              <a:rect l="l" t="t" r="r" b="b"/>
              <a:pathLst>
                <a:path w="177454" h="216947" extrusionOk="0">
                  <a:moveTo>
                    <a:pt x="160309" y="75651"/>
                  </a:moveTo>
                  <a:lnTo>
                    <a:pt x="160376" y="75651"/>
                  </a:lnTo>
                  <a:cubicBezTo>
                    <a:pt x="160376" y="75651"/>
                    <a:pt x="160109" y="75318"/>
                    <a:pt x="159575" y="74717"/>
                  </a:cubicBezTo>
                  <a:cubicBezTo>
                    <a:pt x="158708" y="73583"/>
                    <a:pt x="157908" y="72449"/>
                    <a:pt x="157040" y="71382"/>
                  </a:cubicBezTo>
                  <a:cubicBezTo>
                    <a:pt x="151303" y="63376"/>
                    <a:pt x="140029" y="44630"/>
                    <a:pt x="140029" y="19880"/>
                  </a:cubicBezTo>
                  <a:cubicBezTo>
                    <a:pt x="140029" y="2001"/>
                    <a:pt x="121083" y="0"/>
                    <a:pt x="121083" y="0"/>
                  </a:cubicBezTo>
                  <a:lnTo>
                    <a:pt x="56572" y="0"/>
                  </a:lnTo>
                  <a:cubicBezTo>
                    <a:pt x="56572" y="0"/>
                    <a:pt x="37626" y="2001"/>
                    <a:pt x="37626" y="19880"/>
                  </a:cubicBezTo>
                  <a:cubicBezTo>
                    <a:pt x="37626" y="44630"/>
                    <a:pt x="26418" y="63376"/>
                    <a:pt x="20614" y="71382"/>
                  </a:cubicBezTo>
                  <a:cubicBezTo>
                    <a:pt x="19747" y="72449"/>
                    <a:pt x="18880" y="73583"/>
                    <a:pt x="18079" y="74717"/>
                  </a:cubicBezTo>
                  <a:cubicBezTo>
                    <a:pt x="17612" y="75318"/>
                    <a:pt x="17279" y="75651"/>
                    <a:pt x="17279" y="75651"/>
                  </a:cubicBezTo>
                  <a:lnTo>
                    <a:pt x="17345" y="75651"/>
                  </a:lnTo>
                  <a:cubicBezTo>
                    <a:pt x="6471" y="90395"/>
                    <a:pt x="0" y="108540"/>
                    <a:pt x="0" y="128220"/>
                  </a:cubicBezTo>
                  <a:cubicBezTo>
                    <a:pt x="0" y="177254"/>
                    <a:pt x="39761" y="216947"/>
                    <a:pt x="88727" y="216947"/>
                  </a:cubicBezTo>
                  <a:cubicBezTo>
                    <a:pt x="137694" y="216947"/>
                    <a:pt x="177454" y="177187"/>
                    <a:pt x="177454" y="128220"/>
                  </a:cubicBezTo>
                  <a:cubicBezTo>
                    <a:pt x="177454" y="108540"/>
                    <a:pt x="170983" y="90395"/>
                    <a:pt x="160109" y="756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6318885" y="6010890"/>
              <a:ext cx="100401" cy="162644"/>
            </a:xfrm>
            <a:custGeom>
              <a:avLst/>
              <a:gdLst/>
              <a:ahLst/>
              <a:cxnLst/>
              <a:rect l="l" t="t" r="r" b="b"/>
              <a:pathLst>
                <a:path w="100401" h="162644" extrusionOk="0">
                  <a:moveTo>
                    <a:pt x="61442" y="0"/>
                  </a:moveTo>
                  <a:lnTo>
                    <a:pt x="68113" y="147234"/>
                  </a:lnTo>
                  <a:cubicBezTo>
                    <a:pt x="68113" y="155773"/>
                    <a:pt x="74984" y="162644"/>
                    <a:pt x="83523" y="162644"/>
                  </a:cubicBezTo>
                  <a:lnTo>
                    <a:pt x="84991" y="162644"/>
                  </a:lnTo>
                  <a:cubicBezTo>
                    <a:pt x="93530" y="162644"/>
                    <a:pt x="100402" y="155773"/>
                    <a:pt x="100402" y="147234"/>
                  </a:cubicBezTo>
                  <a:lnTo>
                    <a:pt x="100402" y="147234"/>
                  </a:lnTo>
                  <a:cubicBezTo>
                    <a:pt x="100402" y="138694"/>
                    <a:pt x="93530" y="131823"/>
                    <a:pt x="84991" y="131823"/>
                  </a:cubicBezTo>
                  <a:lnTo>
                    <a:pt x="15410" y="131823"/>
                  </a:lnTo>
                  <a:cubicBezTo>
                    <a:pt x="6871" y="131823"/>
                    <a:pt x="0" y="138694"/>
                    <a:pt x="0" y="147234"/>
                  </a:cubicBezTo>
                  <a:lnTo>
                    <a:pt x="0" y="147234"/>
                  </a:lnTo>
                  <a:cubicBezTo>
                    <a:pt x="0" y="155773"/>
                    <a:pt x="6871" y="162644"/>
                    <a:pt x="15410" y="162644"/>
                  </a:cubicBezTo>
                  <a:lnTo>
                    <a:pt x="16878" y="162644"/>
                  </a:lnTo>
                  <a:cubicBezTo>
                    <a:pt x="25417" y="162644"/>
                    <a:pt x="32289" y="155773"/>
                    <a:pt x="32289" y="147234"/>
                  </a:cubicBezTo>
                  <a:lnTo>
                    <a:pt x="3896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6329759" y="5994745"/>
              <a:ext cx="78653" cy="16144"/>
            </a:xfrm>
            <a:custGeom>
              <a:avLst/>
              <a:gdLst/>
              <a:ahLst/>
              <a:cxnLst/>
              <a:rect l="l" t="t" r="r" b="b"/>
              <a:pathLst>
                <a:path w="78653" h="16144" extrusionOk="0">
                  <a:moveTo>
                    <a:pt x="70581" y="16145"/>
                  </a:moveTo>
                  <a:lnTo>
                    <a:pt x="8072" y="16145"/>
                  </a:lnTo>
                  <a:cubicBezTo>
                    <a:pt x="3602" y="16145"/>
                    <a:pt x="0" y="12542"/>
                    <a:pt x="0" y="8072"/>
                  </a:cubicBezTo>
                  <a:lnTo>
                    <a:pt x="0" y="8072"/>
                  </a:lnTo>
                  <a:cubicBezTo>
                    <a:pt x="0" y="3603"/>
                    <a:pt x="3602" y="0"/>
                    <a:pt x="8072" y="0"/>
                  </a:cubicBezTo>
                  <a:lnTo>
                    <a:pt x="70581" y="0"/>
                  </a:lnTo>
                  <a:cubicBezTo>
                    <a:pt x="75051" y="0"/>
                    <a:pt x="78653" y="3603"/>
                    <a:pt x="78653" y="8072"/>
                  </a:cubicBezTo>
                  <a:lnTo>
                    <a:pt x="78653" y="8072"/>
                  </a:lnTo>
                  <a:cubicBezTo>
                    <a:pt x="78653" y="12542"/>
                    <a:pt x="75051" y="16145"/>
                    <a:pt x="70581" y="161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338084" y="5425425"/>
              <a:ext cx="1519433" cy="6671"/>
            </a:xfrm>
            <a:custGeom>
              <a:avLst/>
              <a:gdLst/>
              <a:ahLst/>
              <a:cxnLst/>
              <a:rect l="l" t="t" r="r" b="b"/>
              <a:pathLst>
                <a:path w="1519433" h="6671" extrusionOk="0">
                  <a:moveTo>
                    <a:pt x="0" y="0"/>
                  </a:moveTo>
                  <a:lnTo>
                    <a:pt x="1519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667908" y="5425425"/>
              <a:ext cx="701277" cy="289196"/>
            </a:xfrm>
            <a:custGeom>
              <a:avLst/>
              <a:gdLst/>
              <a:ahLst/>
              <a:cxnLst/>
              <a:rect l="l" t="t" r="r" b="b"/>
              <a:pathLst>
                <a:path w="701277" h="289196" extrusionOk="0">
                  <a:moveTo>
                    <a:pt x="0" y="0"/>
                  </a:moveTo>
                  <a:cubicBezTo>
                    <a:pt x="0" y="0"/>
                    <a:pt x="26084" y="120082"/>
                    <a:pt x="82256" y="120082"/>
                  </a:cubicBezTo>
                  <a:cubicBezTo>
                    <a:pt x="159909" y="120082"/>
                    <a:pt x="167114" y="0"/>
                    <a:pt x="167114" y="0"/>
                  </a:cubicBezTo>
                  <a:cubicBezTo>
                    <a:pt x="167114" y="0"/>
                    <a:pt x="181123" y="247568"/>
                    <a:pt x="295468" y="247568"/>
                  </a:cubicBezTo>
                  <a:cubicBezTo>
                    <a:pt x="400806" y="247568"/>
                    <a:pt x="411213" y="0"/>
                    <a:pt x="411213" y="0"/>
                  </a:cubicBezTo>
                  <a:cubicBezTo>
                    <a:pt x="411213" y="0"/>
                    <a:pt x="407411" y="289197"/>
                    <a:pt x="516285" y="289197"/>
                  </a:cubicBezTo>
                  <a:cubicBezTo>
                    <a:pt x="614552" y="289197"/>
                    <a:pt x="626160" y="0"/>
                    <a:pt x="626160" y="0"/>
                  </a:cubicBezTo>
                  <a:cubicBezTo>
                    <a:pt x="626160" y="0"/>
                    <a:pt x="633898" y="114011"/>
                    <a:pt x="669055" y="114011"/>
                  </a:cubicBezTo>
                  <a:cubicBezTo>
                    <a:pt x="701277" y="114011"/>
                    <a:pt x="701277" y="0"/>
                    <a:pt x="701277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28"/>
          <p:cNvGrpSpPr/>
          <p:nvPr/>
        </p:nvGrpSpPr>
        <p:grpSpPr>
          <a:xfrm>
            <a:off x="304808" y="304794"/>
            <a:ext cx="362977" cy="222500"/>
            <a:chOff x="5582784" y="1377203"/>
            <a:chExt cx="219282" cy="134425"/>
          </a:xfrm>
        </p:grpSpPr>
        <p:sp>
          <p:nvSpPr>
            <p:cNvPr id="442" name="Google Shape;442;p28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p28"/>
          <p:cNvGrpSpPr/>
          <p:nvPr/>
        </p:nvGrpSpPr>
        <p:grpSpPr>
          <a:xfrm>
            <a:off x="2530233" y="2972069"/>
            <a:ext cx="362977" cy="222500"/>
            <a:chOff x="5582784" y="1377203"/>
            <a:chExt cx="219282" cy="134425"/>
          </a:xfrm>
        </p:grpSpPr>
        <p:sp>
          <p:nvSpPr>
            <p:cNvPr id="447" name="Google Shape;447;p28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Google Shape;451;p28"/>
          <p:cNvGrpSpPr/>
          <p:nvPr/>
        </p:nvGrpSpPr>
        <p:grpSpPr>
          <a:xfrm>
            <a:off x="6489508" y="1366944"/>
            <a:ext cx="362977" cy="222500"/>
            <a:chOff x="5582784" y="1377203"/>
            <a:chExt cx="219282" cy="134425"/>
          </a:xfrm>
        </p:grpSpPr>
        <p:sp>
          <p:nvSpPr>
            <p:cNvPr id="452" name="Google Shape;452;p28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28"/>
          <p:cNvSpPr/>
          <p:nvPr/>
        </p:nvSpPr>
        <p:spPr>
          <a:xfrm>
            <a:off x="1594175" y="2646925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40DC-81A0-EB18-9969-43C093DE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8457244" cy="990600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00B050"/>
                </a:solidFill>
              </a:rPr>
              <a:t>Data Splitting &amp;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5211-3DAF-1933-21CB-C97B21AC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83" y="1038154"/>
            <a:ext cx="8195225" cy="344474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latin typeface="Abadi" panose="020B0604020104020204" pitchFamily="34" charset="0"/>
              </a:rPr>
              <a:t>Utilize </a:t>
            </a:r>
            <a:r>
              <a:rPr lang="en-US" sz="1800" dirty="0" err="1">
                <a:latin typeface="Abadi" panose="020B0604020104020204" pitchFamily="34" charset="0"/>
              </a:rPr>
              <a:t>train_test_split</a:t>
            </a:r>
            <a:r>
              <a:rPr lang="en-US" sz="1800" dirty="0">
                <a:latin typeface="Abadi" panose="020B0604020104020204" pitchFamily="34" charset="0"/>
              </a:rPr>
              <a:t>() function from </a:t>
            </a:r>
            <a:r>
              <a:rPr lang="en-US" sz="1800" dirty="0" err="1">
                <a:latin typeface="Abadi" panose="020B0604020104020204" pitchFamily="34" charset="0"/>
              </a:rPr>
              <a:t>sklearn</a:t>
            </a:r>
            <a:r>
              <a:rPr lang="en-US" sz="1800" dirty="0">
                <a:latin typeface="Abadi" panose="020B0604020104020204" pitchFamily="34" charset="0"/>
              </a:rPr>
              <a:t> to split data into training and testing sets.</a:t>
            </a:r>
          </a:p>
          <a:p>
            <a:endParaRPr lang="en-US" sz="1800" dirty="0">
              <a:latin typeface="Abadi" panose="020B0604020104020204" pitchFamily="34" charset="0"/>
            </a:endParaRPr>
          </a:p>
          <a:p>
            <a:r>
              <a:rPr lang="en-US" sz="1800" dirty="0">
                <a:latin typeface="Abadi" panose="020B0604020104020204" pitchFamily="34" charset="0"/>
              </a:rPr>
              <a:t> Typically, allocate 80% of data for training and 20% for testing to ensure model evaluation on unseen data. </a:t>
            </a:r>
          </a:p>
          <a:p>
            <a:endParaRPr lang="en-US" sz="1800" dirty="0">
              <a:latin typeface="Abadi" panose="020B0604020104020204" pitchFamily="34" charset="0"/>
            </a:endParaRPr>
          </a:p>
          <a:p>
            <a:r>
              <a:rPr lang="en-US" sz="1800" dirty="0">
                <a:latin typeface="Abadi" panose="020B0604020104020204" pitchFamily="34" charset="0"/>
              </a:rPr>
              <a:t>Utilize matplotlib and seaborn libraries for data visualization. </a:t>
            </a:r>
          </a:p>
          <a:p>
            <a:endParaRPr lang="en-US" sz="1800" dirty="0">
              <a:latin typeface="Abadi" panose="020B0604020104020204" pitchFamily="34" charset="0"/>
            </a:endParaRPr>
          </a:p>
          <a:p>
            <a:r>
              <a:rPr lang="en-US" sz="1800" dirty="0">
                <a:latin typeface="Abadi" panose="020B0604020104020204" pitchFamily="34" charset="0"/>
              </a:rPr>
              <a:t>Plot histograms, box plots, and scatter plots to understand data distributions, relationships, and trends.</a:t>
            </a:r>
            <a:endParaRPr lang="en-IN" sz="1800" dirty="0">
              <a:latin typeface="Abadi" panose="020B06040201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424A9-7F56-216E-068D-AD1DA07C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oogle Shape;820;p36">
            <a:extLst>
              <a:ext uri="{FF2B5EF4-FFF2-40B4-BE49-F238E27FC236}">
                <a16:creationId xmlns:a16="http://schemas.microsoft.com/office/drawing/2014/main" id="{BD5E69FD-F692-1341-E519-8928A2AFC353}"/>
              </a:ext>
            </a:extLst>
          </p:cNvPr>
          <p:cNvGrpSpPr/>
          <p:nvPr/>
        </p:nvGrpSpPr>
        <p:grpSpPr>
          <a:xfrm>
            <a:off x="6442998" y="2893881"/>
            <a:ext cx="2053500" cy="1000643"/>
            <a:chOff x="715100" y="3793764"/>
            <a:chExt cx="2053500" cy="1000643"/>
          </a:xfrm>
        </p:grpSpPr>
        <p:cxnSp>
          <p:nvCxnSpPr>
            <p:cNvPr id="6" name="Google Shape;821;p36">
              <a:extLst>
                <a:ext uri="{FF2B5EF4-FFF2-40B4-BE49-F238E27FC236}">
                  <a16:creationId xmlns:a16="http://schemas.microsoft.com/office/drawing/2014/main" id="{19CBA54A-E8E4-975F-BAE8-A47D13C95232}"/>
                </a:ext>
              </a:extLst>
            </p:cNvPr>
            <p:cNvCxnSpPr/>
            <p:nvPr/>
          </p:nvCxnSpPr>
          <p:spPr>
            <a:xfrm>
              <a:off x="715100" y="4607875"/>
              <a:ext cx="205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7" name="Google Shape;822;p36">
              <a:extLst>
                <a:ext uri="{FF2B5EF4-FFF2-40B4-BE49-F238E27FC236}">
                  <a16:creationId xmlns:a16="http://schemas.microsoft.com/office/drawing/2014/main" id="{45F72E50-C3EF-9FFB-09C0-11C543FFDFEF}"/>
                </a:ext>
              </a:extLst>
            </p:cNvPr>
            <p:cNvGrpSpPr/>
            <p:nvPr/>
          </p:nvGrpSpPr>
          <p:grpSpPr>
            <a:xfrm>
              <a:off x="970027" y="3793764"/>
              <a:ext cx="667264" cy="814815"/>
              <a:chOff x="8050493" y="3900025"/>
              <a:chExt cx="756879" cy="924246"/>
            </a:xfrm>
          </p:grpSpPr>
          <p:sp>
            <p:nvSpPr>
              <p:cNvPr id="14" name="Google Shape;823;p36">
                <a:extLst>
                  <a:ext uri="{FF2B5EF4-FFF2-40B4-BE49-F238E27FC236}">
                    <a16:creationId xmlns:a16="http://schemas.microsoft.com/office/drawing/2014/main" id="{7FA05B74-AF2F-76D6-C803-736C999938FA}"/>
                  </a:ext>
                </a:extLst>
              </p:cNvPr>
              <p:cNvSpPr/>
              <p:nvPr/>
            </p:nvSpPr>
            <p:spPr>
              <a:xfrm>
                <a:off x="8085547" y="3900025"/>
                <a:ext cx="674008" cy="513767"/>
              </a:xfrm>
              <a:custGeom>
                <a:avLst/>
                <a:gdLst/>
                <a:ahLst/>
                <a:cxnLst/>
                <a:rect l="l" t="t" r="r" b="b"/>
                <a:pathLst>
                  <a:path w="350134" h="266892" extrusionOk="0">
                    <a:moveTo>
                      <a:pt x="209602" y="0"/>
                    </a:moveTo>
                    <a:lnTo>
                      <a:pt x="0" y="58938"/>
                    </a:lnTo>
                    <a:cubicBezTo>
                      <a:pt x="22807" y="104202"/>
                      <a:pt x="70317" y="261702"/>
                      <a:pt x="70317" y="266893"/>
                    </a:cubicBezTo>
                    <a:lnTo>
                      <a:pt x="203363" y="148268"/>
                    </a:lnTo>
                    <a:lnTo>
                      <a:pt x="203064" y="154905"/>
                    </a:lnTo>
                    <a:lnTo>
                      <a:pt x="329324" y="154905"/>
                    </a:lnTo>
                    <a:lnTo>
                      <a:pt x="350135" y="29943"/>
                    </a:lnTo>
                    <a:lnTo>
                      <a:pt x="2095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824;p36">
                <a:extLst>
                  <a:ext uri="{FF2B5EF4-FFF2-40B4-BE49-F238E27FC236}">
                    <a16:creationId xmlns:a16="http://schemas.microsoft.com/office/drawing/2014/main" id="{7114CE38-6915-D705-834D-39DAE4C2AA8E}"/>
                  </a:ext>
                </a:extLst>
              </p:cNvPr>
              <p:cNvSpPr/>
              <p:nvPr/>
            </p:nvSpPr>
            <p:spPr>
              <a:xfrm>
                <a:off x="8085547" y="3927881"/>
                <a:ext cx="438548" cy="485810"/>
              </a:xfrm>
              <a:custGeom>
                <a:avLst/>
                <a:gdLst/>
                <a:ahLst/>
                <a:cxnLst/>
                <a:rect l="l" t="t" r="r" b="b"/>
                <a:pathLst>
                  <a:path w="227817" h="252369" extrusionOk="0">
                    <a:moveTo>
                      <a:pt x="54048" y="252370"/>
                    </a:moveTo>
                    <a:cubicBezTo>
                      <a:pt x="54048" y="252370"/>
                      <a:pt x="19563" y="129653"/>
                      <a:pt x="0" y="93672"/>
                    </a:cubicBezTo>
                    <a:lnTo>
                      <a:pt x="184849" y="0"/>
                    </a:lnTo>
                    <a:cubicBezTo>
                      <a:pt x="184849" y="0"/>
                      <a:pt x="223375" y="124114"/>
                      <a:pt x="227817" y="179459"/>
                    </a:cubicBezTo>
                    <a:lnTo>
                      <a:pt x="53998" y="25237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25;p36">
                <a:extLst>
                  <a:ext uri="{FF2B5EF4-FFF2-40B4-BE49-F238E27FC236}">
                    <a16:creationId xmlns:a16="http://schemas.microsoft.com/office/drawing/2014/main" id="{965D7F71-0A0C-6373-AD4D-A95E10950C22}"/>
                  </a:ext>
                </a:extLst>
              </p:cNvPr>
              <p:cNvSpPr/>
              <p:nvPr/>
            </p:nvSpPr>
            <p:spPr>
              <a:xfrm>
                <a:off x="8556540" y="4013366"/>
                <a:ext cx="250831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130302" h="421249" extrusionOk="0">
                    <a:moveTo>
                      <a:pt x="0" y="0"/>
                    </a:moveTo>
                    <a:lnTo>
                      <a:pt x="130302" y="0"/>
                    </a:lnTo>
                    <a:lnTo>
                      <a:pt x="130302" y="421249"/>
                    </a:lnTo>
                    <a:lnTo>
                      <a:pt x="0" y="4212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26;p36">
                <a:extLst>
                  <a:ext uri="{FF2B5EF4-FFF2-40B4-BE49-F238E27FC236}">
                    <a16:creationId xmlns:a16="http://schemas.microsoft.com/office/drawing/2014/main" id="{B2E7DE55-A76F-AEDC-E0C2-A69AFEECC913}"/>
                  </a:ext>
                </a:extLst>
              </p:cNvPr>
              <p:cNvSpPr/>
              <p:nvPr/>
            </p:nvSpPr>
            <p:spPr>
              <a:xfrm>
                <a:off x="8580646" y="4653077"/>
                <a:ext cx="202701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105299" h="16818" extrusionOk="0">
                    <a:moveTo>
                      <a:pt x="0" y="0"/>
                    </a:moveTo>
                    <a:lnTo>
                      <a:pt x="105300" y="0"/>
                    </a:lnTo>
                    <a:lnTo>
                      <a:pt x="105300" y="16818"/>
                    </a:lnTo>
                    <a:lnTo>
                      <a:pt x="0" y="168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827;p36">
                <a:extLst>
                  <a:ext uri="{FF2B5EF4-FFF2-40B4-BE49-F238E27FC236}">
                    <a16:creationId xmlns:a16="http://schemas.microsoft.com/office/drawing/2014/main" id="{71F64988-D329-1609-31BD-1B4297C59992}"/>
                  </a:ext>
                </a:extLst>
              </p:cNvPr>
              <p:cNvSpPr/>
              <p:nvPr/>
            </p:nvSpPr>
            <p:spPr>
              <a:xfrm>
                <a:off x="8580646" y="4708210"/>
                <a:ext cx="202701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105299" h="8433" extrusionOk="0">
                    <a:moveTo>
                      <a:pt x="0" y="0"/>
                    </a:moveTo>
                    <a:lnTo>
                      <a:pt x="105300" y="0"/>
                    </a:lnTo>
                    <a:lnTo>
                      <a:pt x="105300" y="8434"/>
                    </a:lnTo>
                    <a:lnTo>
                      <a:pt x="0" y="843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828;p36">
                <a:extLst>
                  <a:ext uri="{FF2B5EF4-FFF2-40B4-BE49-F238E27FC236}">
                    <a16:creationId xmlns:a16="http://schemas.microsoft.com/office/drawing/2014/main" id="{0916BFA5-1DFB-2415-66DD-70B712957FA6}"/>
                  </a:ext>
                </a:extLst>
              </p:cNvPr>
              <p:cNvSpPr/>
              <p:nvPr/>
            </p:nvSpPr>
            <p:spPr>
              <a:xfrm>
                <a:off x="8620216" y="4108171"/>
                <a:ext cx="123541" cy="140065"/>
              </a:xfrm>
              <a:custGeom>
                <a:avLst/>
                <a:gdLst/>
                <a:ahLst/>
                <a:cxnLst/>
                <a:rect l="l" t="t" r="r" b="b"/>
                <a:pathLst>
                  <a:path w="64177" h="72761" extrusionOk="0">
                    <a:moveTo>
                      <a:pt x="64178" y="36381"/>
                    </a:moveTo>
                    <a:cubicBezTo>
                      <a:pt x="64178" y="56474"/>
                      <a:pt x="49811" y="72762"/>
                      <a:pt x="32089" y="72762"/>
                    </a:cubicBezTo>
                    <a:cubicBezTo>
                      <a:pt x="14367" y="72762"/>
                      <a:pt x="-1" y="56473"/>
                      <a:pt x="-1" y="36381"/>
                    </a:cubicBezTo>
                    <a:cubicBezTo>
                      <a:pt x="-1" y="16288"/>
                      <a:pt x="14366" y="0"/>
                      <a:pt x="32089" y="0"/>
                    </a:cubicBezTo>
                    <a:cubicBezTo>
                      <a:pt x="49811" y="0"/>
                      <a:pt x="64178" y="16289"/>
                      <a:pt x="64178" y="363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829;p36">
                <a:extLst>
                  <a:ext uri="{FF2B5EF4-FFF2-40B4-BE49-F238E27FC236}">
                    <a16:creationId xmlns:a16="http://schemas.microsoft.com/office/drawing/2014/main" id="{B80546E7-8F0C-6412-A45D-05CA2145B152}"/>
                  </a:ext>
                </a:extLst>
              </p:cNvPr>
              <p:cNvSpPr/>
              <p:nvPr/>
            </p:nvSpPr>
            <p:spPr>
              <a:xfrm>
                <a:off x="8149416" y="4013366"/>
                <a:ext cx="407228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211547" h="421249" extrusionOk="0">
                    <a:moveTo>
                      <a:pt x="211548" y="0"/>
                    </a:moveTo>
                    <a:lnTo>
                      <a:pt x="72412" y="0"/>
                    </a:lnTo>
                    <a:lnTo>
                      <a:pt x="52101" y="152959"/>
                    </a:lnTo>
                    <a:lnTo>
                      <a:pt x="0" y="177662"/>
                    </a:lnTo>
                    <a:lnTo>
                      <a:pt x="0" y="421249"/>
                    </a:lnTo>
                    <a:lnTo>
                      <a:pt x="211548" y="421249"/>
                    </a:lnTo>
                    <a:lnTo>
                      <a:pt x="2115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830;p36">
                <a:extLst>
                  <a:ext uri="{FF2B5EF4-FFF2-40B4-BE49-F238E27FC236}">
                    <a16:creationId xmlns:a16="http://schemas.microsoft.com/office/drawing/2014/main" id="{8AA13AA7-CBEB-E0E2-C28E-12AD5BCE51E4}"/>
                  </a:ext>
                </a:extLst>
              </p:cNvPr>
              <p:cNvSpPr/>
              <p:nvPr/>
            </p:nvSpPr>
            <p:spPr>
              <a:xfrm>
                <a:off x="8523981" y="4013366"/>
                <a:ext cx="32565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16917" h="421249" extrusionOk="0">
                    <a:moveTo>
                      <a:pt x="0" y="0"/>
                    </a:moveTo>
                    <a:lnTo>
                      <a:pt x="16918" y="0"/>
                    </a:lnTo>
                    <a:lnTo>
                      <a:pt x="16918" y="421249"/>
                    </a:lnTo>
                    <a:lnTo>
                      <a:pt x="0" y="4212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31;p36">
                <a:extLst>
                  <a:ext uri="{FF2B5EF4-FFF2-40B4-BE49-F238E27FC236}">
                    <a16:creationId xmlns:a16="http://schemas.microsoft.com/office/drawing/2014/main" id="{E7D1CA52-A8E1-08FC-5C34-60B8EC985E31}"/>
                  </a:ext>
                </a:extLst>
              </p:cNvPr>
              <p:cNvSpPr/>
              <p:nvPr/>
            </p:nvSpPr>
            <p:spPr>
              <a:xfrm>
                <a:off x="8050493" y="4387971"/>
                <a:ext cx="430796" cy="368418"/>
              </a:xfrm>
              <a:custGeom>
                <a:avLst/>
                <a:gdLst/>
                <a:ahLst/>
                <a:cxnLst/>
                <a:rect l="l" t="t" r="r" b="b"/>
                <a:pathLst>
                  <a:path w="223790" h="191386" extrusionOk="0">
                    <a:moveTo>
                      <a:pt x="110340" y="0"/>
                    </a:moveTo>
                    <a:cubicBezTo>
                      <a:pt x="110340" y="0"/>
                      <a:pt x="68120" y="121868"/>
                      <a:pt x="0" y="144525"/>
                    </a:cubicBezTo>
                    <a:lnTo>
                      <a:pt x="182603" y="191386"/>
                    </a:lnTo>
                    <a:cubicBezTo>
                      <a:pt x="182603" y="191386"/>
                      <a:pt x="239245" y="94720"/>
                      <a:pt x="219682" y="0"/>
                    </a:cubicBezTo>
                    <a:lnTo>
                      <a:pt x="1103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32;p36">
                <a:extLst>
                  <a:ext uri="{FF2B5EF4-FFF2-40B4-BE49-F238E27FC236}">
                    <a16:creationId xmlns:a16="http://schemas.microsoft.com/office/drawing/2014/main" id="{08DE4CFF-D4AB-627F-76B6-98B766124974}"/>
                  </a:ext>
                </a:extLst>
              </p:cNvPr>
              <p:cNvSpPr/>
              <p:nvPr/>
            </p:nvSpPr>
            <p:spPr>
              <a:xfrm rot="1801876">
                <a:off x="8367975" y="4345652"/>
                <a:ext cx="28121" cy="81676"/>
              </a:xfrm>
              <a:custGeom>
                <a:avLst/>
                <a:gdLst/>
                <a:ahLst/>
                <a:cxnLst/>
                <a:rect l="l" t="t" r="r" b="b"/>
                <a:pathLst>
                  <a:path w="14622" h="42469" extrusionOk="0">
                    <a:moveTo>
                      <a:pt x="0" y="0"/>
                    </a:moveTo>
                    <a:lnTo>
                      <a:pt x="14622" y="0"/>
                    </a:lnTo>
                    <a:lnTo>
                      <a:pt x="14622" y="42469"/>
                    </a:lnTo>
                    <a:lnTo>
                      <a:pt x="0" y="4246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833;p36">
              <a:extLst>
                <a:ext uri="{FF2B5EF4-FFF2-40B4-BE49-F238E27FC236}">
                  <a16:creationId xmlns:a16="http://schemas.microsoft.com/office/drawing/2014/main" id="{041A63C8-2EEC-8583-5784-0613462E0797}"/>
                </a:ext>
              </a:extLst>
            </p:cNvPr>
            <p:cNvGrpSpPr/>
            <p:nvPr/>
          </p:nvGrpSpPr>
          <p:grpSpPr>
            <a:xfrm>
              <a:off x="1674702" y="3905269"/>
              <a:ext cx="838971" cy="889138"/>
              <a:chOff x="-320119" y="5493725"/>
              <a:chExt cx="838971" cy="889138"/>
            </a:xfrm>
          </p:grpSpPr>
          <p:sp>
            <p:nvSpPr>
              <p:cNvPr id="9" name="Google Shape;834;p36">
                <a:extLst>
                  <a:ext uri="{FF2B5EF4-FFF2-40B4-BE49-F238E27FC236}">
                    <a16:creationId xmlns:a16="http://schemas.microsoft.com/office/drawing/2014/main" id="{AFAC0288-2545-679C-12BC-A46C26DBF8D6}"/>
                  </a:ext>
                </a:extLst>
              </p:cNvPr>
              <p:cNvSpPr/>
              <p:nvPr/>
            </p:nvSpPr>
            <p:spPr>
              <a:xfrm>
                <a:off x="-320119" y="5493725"/>
                <a:ext cx="581554" cy="699142"/>
              </a:xfrm>
              <a:custGeom>
                <a:avLst/>
                <a:gdLst/>
                <a:ahLst/>
                <a:cxnLst/>
                <a:rect l="l" t="t" r="r" b="b"/>
                <a:pathLst>
                  <a:path w="581554" h="699142" extrusionOk="0">
                    <a:moveTo>
                      <a:pt x="368050" y="699143"/>
                    </a:moveTo>
                    <a:cubicBezTo>
                      <a:pt x="368050" y="699143"/>
                      <a:pt x="325555" y="388998"/>
                      <a:pt x="0" y="336296"/>
                    </a:cubicBezTo>
                    <a:cubicBezTo>
                      <a:pt x="0" y="336296"/>
                      <a:pt x="355375" y="248036"/>
                      <a:pt x="454376" y="636100"/>
                    </a:cubicBezTo>
                    <a:cubicBezTo>
                      <a:pt x="454376" y="636100"/>
                      <a:pt x="531762" y="278723"/>
                      <a:pt x="323687" y="0"/>
                    </a:cubicBezTo>
                    <a:cubicBezTo>
                      <a:pt x="323687" y="0"/>
                      <a:pt x="613418" y="137427"/>
                      <a:pt x="578660" y="699143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835;p36">
                <a:extLst>
                  <a:ext uri="{FF2B5EF4-FFF2-40B4-BE49-F238E27FC236}">
                    <a16:creationId xmlns:a16="http://schemas.microsoft.com/office/drawing/2014/main" id="{D2FCC279-B169-FB43-8C92-BC8770B44B96}"/>
                  </a:ext>
                </a:extLst>
              </p:cNvPr>
              <p:cNvSpPr/>
              <p:nvPr/>
            </p:nvSpPr>
            <p:spPr>
              <a:xfrm>
                <a:off x="286695" y="5878387"/>
                <a:ext cx="232157" cy="314547"/>
              </a:xfrm>
              <a:custGeom>
                <a:avLst/>
                <a:gdLst/>
                <a:ahLst/>
                <a:cxnLst/>
                <a:rect l="l" t="t" r="r" b="b"/>
                <a:pathLst>
                  <a:path w="232157" h="314547" extrusionOk="0">
                    <a:moveTo>
                      <a:pt x="0" y="314481"/>
                    </a:moveTo>
                    <a:cubicBezTo>
                      <a:pt x="0" y="314481"/>
                      <a:pt x="23349" y="35624"/>
                      <a:pt x="232158" y="0"/>
                    </a:cubicBezTo>
                    <a:cubicBezTo>
                      <a:pt x="232158" y="0"/>
                      <a:pt x="87326" y="86859"/>
                      <a:pt x="91195" y="314548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836;p36">
                <a:extLst>
                  <a:ext uri="{FF2B5EF4-FFF2-40B4-BE49-F238E27FC236}">
                    <a16:creationId xmlns:a16="http://schemas.microsoft.com/office/drawing/2014/main" id="{F2BF331F-53A6-675A-DBC6-E62878801F86}"/>
                  </a:ext>
                </a:extLst>
              </p:cNvPr>
              <p:cNvSpPr/>
              <p:nvPr/>
            </p:nvSpPr>
            <p:spPr>
              <a:xfrm>
                <a:off x="211710" y="6016810"/>
                <a:ext cx="239229" cy="366053"/>
              </a:xfrm>
              <a:custGeom>
                <a:avLst/>
                <a:gdLst/>
                <a:ahLst/>
                <a:cxnLst/>
                <a:rect l="l" t="t" r="r" b="b"/>
                <a:pathLst>
                  <a:path w="239229" h="366053" extrusionOk="0">
                    <a:moveTo>
                      <a:pt x="0" y="176058"/>
                    </a:moveTo>
                    <a:cubicBezTo>
                      <a:pt x="0" y="176058"/>
                      <a:pt x="14076" y="18817"/>
                      <a:pt x="100869" y="1406"/>
                    </a:cubicBezTo>
                    <a:cubicBezTo>
                      <a:pt x="239563" y="-26347"/>
                      <a:pt x="239229" y="366054"/>
                      <a:pt x="239229" y="366054"/>
                    </a:cubicBezTo>
                    <a:cubicBezTo>
                      <a:pt x="239229" y="366054"/>
                      <a:pt x="109141" y="232696"/>
                      <a:pt x="100001" y="68184"/>
                    </a:cubicBezTo>
                    <a:cubicBezTo>
                      <a:pt x="84257" y="146771"/>
                      <a:pt x="63043" y="175991"/>
                      <a:pt x="63043" y="175991"/>
                    </a:cubicBezTo>
                    <a:lnTo>
                      <a:pt x="0" y="1759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837;p36">
                <a:extLst>
                  <a:ext uri="{FF2B5EF4-FFF2-40B4-BE49-F238E27FC236}">
                    <a16:creationId xmlns:a16="http://schemas.microsoft.com/office/drawing/2014/main" id="{3B2EAAAB-10B7-577E-29E5-038A0EC6A14A}"/>
                  </a:ext>
                </a:extLst>
              </p:cNvPr>
              <p:cNvSpPr/>
              <p:nvPr/>
            </p:nvSpPr>
            <p:spPr>
              <a:xfrm>
                <a:off x="-126853" y="6089372"/>
                <a:ext cx="210609" cy="281750"/>
              </a:xfrm>
              <a:custGeom>
                <a:avLst/>
                <a:gdLst/>
                <a:ahLst/>
                <a:cxnLst/>
                <a:rect l="l" t="t" r="r" b="b"/>
                <a:pathLst>
                  <a:path w="210609" h="281750" extrusionOk="0">
                    <a:moveTo>
                      <a:pt x="210610" y="106831"/>
                    </a:moveTo>
                    <a:cubicBezTo>
                      <a:pt x="210610" y="106831"/>
                      <a:pt x="189729" y="-18854"/>
                      <a:pt x="97466" y="2427"/>
                    </a:cubicBezTo>
                    <a:cubicBezTo>
                      <a:pt x="333" y="24842"/>
                      <a:pt x="0" y="281750"/>
                      <a:pt x="0" y="28175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838;p36">
                <a:extLst>
                  <a:ext uri="{FF2B5EF4-FFF2-40B4-BE49-F238E27FC236}">
                    <a16:creationId xmlns:a16="http://schemas.microsoft.com/office/drawing/2014/main" id="{53C3EB6C-383D-6F6D-D8DD-824C1260F62D}"/>
                  </a:ext>
                </a:extLst>
              </p:cNvPr>
              <p:cNvSpPr/>
              <p:nvPr/>
            </p:nvSpPr>
            <p:spPr>
              <a:xfrm>
                <a:off x="193831" y="5776451"/>
                <a:ext cx="306742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306742" h="416483" extrusionOk="0">
                    <a:moveTo>
                      <a:pt x="0" y="416484"/>
                    </a:moveTo>
                    <a:cubicBezTo>
                      <a:pt x="0" y="416484"/>
                      <a:pt x="6538" y="48700"/>
                      <a:pt x="306742" y="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" name="Google Shape;804;p36">
            <a:extLst>
              <a:ext uri="{FF2B5EF4-FFF2-40B4-BE49-F238E27FC236}">
                <a16:creationId xmlns:a16="http://schemas.microsoft.com/office/drawing/2014/main" id="{F4EDC714-8A8B-347B-F7FA-5D5C3801C531}"/>
              </a:ext>
            </a:extLst>
          </p:cNvPr>
          <p:cNvGrpSpPr/>
          <p:nvPr/>
        </p:nvGrpSpPr>
        <p:grpSpPr>
          <a:xfrm>
            <a:off x="4508432" y="4482896"/>
            <a:ext cx="718247" cy="718247"/>
            <a:chOff x="3932594" y="2214840"/>
            <a:chExt cx="562449" cy="562449"/>
          </a:xfrm>
        </p:grpSpPr>
        <p:sp>
          <p:nvSpPr>
            <p:cNvPr id="25" name="Google Shape;805;p36">
              <a:extLst>
                <a:ext uri="{FF2B5EF4-FFF2-40B4-BE49-F238E27FC236}">
                  <a16:creationId xmlns:a16="http://schemas.microsoft.com/office/drawing/2014/main" id="{4B460439-143E-DBC3-1D71-83FE998B3CFA}"/>
                </a:ext>
              </a:extLst>
            </p:cNvPr>
            <p:cNvSpPr/>
            <p:nvPr/>
          </p:nvSpPr>
          <p:spPr>
            <a:xfrm>
              <a:off x="3932594" y="2214840"/>
              <a:ext cx="562449" cy="562449"/>
            </a:xfrm>
            <a:custGeom>
              <a:avLst/>
              <a:gdLst/>
              <a:ahLst/>
              <a:cxnLst/>
              <a:rect l="l" t="t" r="r" b="b"/>
              <a:pathLst>
                <a:path w="562449" h="562449" extrusionOk="0">
                  <a:moveTo>
                    <a:pt x="281191" y="562449"/>
                  </a:moveTo>
                  <a:cubicBezTo>
                    <a:pt x="436497" y="562449"/>
                    <a:pt x="562449" y="436564"/>
                    <a:pt x="562449" y="281258"/>
                  </a:cubicBezTo>
                  <a:cubicBezTo>
                    <a:pt x="562449" y="125952"/>
                    <a:pt x="436497" y="0"/>
                    <a:pt x="281191" y="0"/>
                  </a:cubicBezTo>
                  <a:cubicBezTo>
                    <a:pt x="125886" y="0"/>
                    <a:pt x="0" y="125886"/>
                    <a:pt x="0" y="281258"/>
                  </a:cubicBezTo>
                  <a:cubicBezTo>
                    <a:pt x="0" y="436631"/>
                    <a:pt x="125886" y="562449"/>
                    <a:pt x="281191" y="562449"/>
                  </a:cubicBezTo>
                  <a:close/>
                  <a:moveTo>
                    <a:pt x="281191" y="39294"/>
                  </a:moveTo>
                  <a:cubicBezTo>
                    <a:pt x="414816" y="39294"/>
                    <a:pt x="523156" y="147567"/>
                    <a:pt x="523156" y="281258"/>
                  </a:cubicBezTo>
                  <a:cubicBezTo>
                    <a:pt x="523156" y="414949"/>
                    <a:pt x="414816" y="523156"/>
                    <a:pt x="281191" y="523156"/>
                  </a:cubicBezTo>
                  <a:cubicBezTo>
                    <a:pt x="147567" y="523156"/>
                    <a:pt x="39293" y="414882"/>
                    <a:pt x="39293" y="281258"/>
                  </a:cubicBezTo>
                  <a:cubicBezTo>
                    <a:pt x="39293" y="147634"/>
                    <a:pt x="147567" y="39294"/>
                    <a:pt x="281191" y="392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06;p36">
              <a:extLst>
                <a:ext uri="{FF2B5EF4-FFF2-40B4-BE49-F238E27FC236}">
                  <a16:creationId xmlns:a16="http://schemas.microsoft.com/office/drawing/2014/main" id="{DC1FB28B-5614-D44C-FB3C-42EB46BFF10B}"/>
                </a:ext>
              </a:extLst>
            </p:cNvPr>
            <p:cNvSpPr/>
            <p:nvPr/>
          </p:nvSpPr>
          <p:spPr>
            <a:xfrm>
              <a:off x="4184499" y="2466745"/>
              <a:ext cx="58706" cy="58706"/>
            </a:xfrm>
            <a:custGeom>
              <a:avLst/>
              <a:gdLst/>
              <a:ahLst/>
              <a:cxnLst/>
              <a:rect l="l" t="t" r="r" b="b"/>
              <a:pathLst>
                <a:path w="58706" h="58706" extrusionOk="0">
                  <a:moveTo>
                    <a:pt x="0" y="29353"/>
                  </a:moveTo>
                  <a:cubicBezTo>
                    <a:pt x="0" y="13142"/>
                    <a:pt x="13142" y="0"/>
                    <a:pt x="29353" y="0"/>
                  </a:cubicBezTo>
                  <a:cubicBezTo>
                    <a:pt x="45564" y="0"/>
                    <a:pt x="58707" y="13142"/>
                    <a:pt x="58707" y="29353"/>
                  </a:cubicBezTo>
                  <a:cubicBezTo>
                    <a:pt x="58707" y="45564"/>
                    <a:pt x="45564" y="58707"/>
                    <a:pt x="29353" y="58707"/>
                  </a:cubicBezTo>
                  <a:cubicBezTo>
                    <a:pt x="13142" y="58707"/>
                    <a:pt x="0" y="45564"/>
                    <a:pt x="0" y="29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07;p36">
              <a:extLst>
                <a:ext uri="{FF2B5EF4-FFF2-40B4-BE49-F238E27FC236}">
                  <a16:creationId xmlns:a16="http://schemas.microsoft.com/office/drawing/2014/main" id="{1A6EFADD-4743-7457-E32C-59978F6028A4}"/>
                </a:ext>
              </a:extLst>
            </p:cNvPr>
            <p:cNvSpPr/>
            <p:nvPr/>
          </p:nvSpPr>
          <p:spPr>
            <a:xfrm>
              <a:off x="4201844" y="2673218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0"/>
                  </a:moveTo>
                  <a:lnTo>
                    <a:pt x="11941" y="0"/>
                  </a:lnTo>
                  <a:cubicBezTo>
                    <a:pt x="18546" y="0"/>
                    <a:pt x="23883" y="5337"/>
                    <a:pt x="23883" y="11942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08;p36">
              <a:extLst>
                <a:ext uri="{FF2B5EF4-FFF2-40B4-BE49-F238E27FC236}">
                  <a16:creationId xmlns:a16="http://schemas.microsoft.com/office/drawing/2014/main" id="{0C1C3476-43BA-074C-186F-0566FC363EB7}"/>
                </a:ext>
              </a:extLst>
            </p:cNvPr>
            <p:cNvSpPr/>
            <p:nvPr/>
          </p:nvSpPr>
          <p:spPr>
            <a:xfrm>
              <a:off x="3982628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54037" y="11942"/>
                  </a:move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09;p36">
              <a:extLst>
                <a:ext uri="{FF2B5EF4-FFF2-40B4-BE49-F238E27FC236}">
                  <a16:creationId xmlns:a16="http://schemas.microsoft.com/office/drawing/2014/main" id="{E1DD6CFB-C9FD-5C74-F9BC-3CC328EC24DD}"/>
                </a:ext>
              </a:extLst>
            </p:cNvPr>
            <p:cNvSpPr/>
            <p:nvPr/>
          </p:nvSpPr>
          <p:spPr>
            <a:xfrm>
              <a:off x="4201844" y="2264941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54037"/>
                  </a:move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1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11941" y="0"/>
                  </a:lnTo>
                  <a:cubicBezTo>
                    <a:pt x="18546" y="0"/>
                    <a:pt x="23883" y="5337"/>
                    <a:pt x="23883" y="11941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10;p36">
              <a:extLst>
                <a:ext uri="{FF2B5EF4-FFF2-40B4-BE49-F238E27FC236}">
                  <a16:creationId xmlns:a16="http://schemas.microsoft.com/office/drawing/2014/main" id="{B8279E18-435E-27D9-E46A-4A73CE756541}"/>
                </a:ext>
              </a:extLst>
            </p:cNvPr>
            <p:cNvSpPr/>
            <p:nvPr/>
          </p:nvSpPr>
          <p:spPr>
            <a:xfrm>
              <a:off x="4390906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0" y="11942"/>
                  </a:move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11;p36">
              <a:extLst>
                <a:ext uri="{FF2B5EF4-FFF2-40B4-BE49-F238E27FC236}">
                  <a16:creationId xmlns:a16="http://schemas.microsoft.com/office/drawing/2014/main" id="{FF8ED734-098D-6584-F58E-8EB0BEF73F8A}"/>
                </a:ext>
              </a:extLst>
            </p:cNvPr>
            <p:cNvSpPr/>
            <p:nvPr/>
          </p:nvSpPr>
          <p:spPr>
            <a:xfrm>
              <a:off x="4146540" y="2318644"/>
              <a:ext cx="189061" cy="177454"/>
            </a:xfrm>
            <a:custGeom>
              <a:avLst/>
              <a:gdLst/>
              <a:ahLst/>
              <a:cxnLst/>
              <a:rect l="l" t="t" r="r" b="b"/>
              <a:pathLst>
                <a:path w="189061" h="177454" extrusionOk="0">
                  <a:moveTo>
                    <a:pt x="189062" y="0"/>
                  </a:moveTo>
                  <a:lnTo>
                    <a:pt x="67246" y="177454"/>
                  </a:lnTo>
                  <a:lnTo>
                    <a:pt x="0" y="1231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62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7866-B483-E2B8-5588-DF069C0A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3" y="338634"/>
            <a:ext cx="8600860" cy="1164168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00B050"/>
                </a:solidFill>
              </a:rPr>
              <a:t>Feature Selection &amp;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F44D-6C18-B070-CF31-E712087B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14400"/>
            <a:ext cx="7823964" cy="3616622"/>
          </a:xfrm>
        </p:spPr>
        <p:txBody>
          <a:bodyPr>
            <a:noAutofit/>
          </a:bodyPr>
          <a:lstStyle/>
          <a:p>
            <a:endParaRPr lang="en-US" sz="18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742950" lvl="1" indent="-285750"/>
            <a:r>
              <a:rPr lang="en-US" sz="18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Use techniques like correlation analysis or feature importance ranking to identify relevant features.</a:t>
            </a:r>
          </a:p>
          <a:p>
            <a:pPr marL="742950" lvl="1" indent="-285750"/>
            <a:endParaRPr lang="en-US" sz="18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742950" lvl="1" indent="-285750"/>
            <a:r>
              <a:rPr lang="en-US" sz="18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Consider removing irrelevant or redundant features to reduce model complexity and overfitting.</a:t>
            </a:r>
          </a:p>
          <a:p>
            <a:pPr marL="742950" lvl="1" indent="-285750"/>
            <a:endParaRPr lang="en-US" sz="18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742950" lvl="1" indent="-285750"/>
            <a:r>
              <a:rPr lang="en-US" sz="18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Create new features based on domain knowledge or existing variables to capture additional information.</a:t>
            </a:r>
          </a:p>
          <a:p>
            <a:pPr marL="742950" lvl="1" indent="-285750"/>
            <a:endParaRPr lang="en-US" sz="1800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742950" lvl="1" indent="-285750"/>
            <a:r>
              <a:rPr lang="en-US" sz="18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Transform existing features to improve their relevance or interpretability for the predictive task.</a:t>
            </a:r>
          </a:p>
          <a:p>
            <a:endParaRPr lang="en-IN" sz="18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D3A96-ADCA-8065-2AEE-53D68139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oogle Shape;820;p36">
            <a:extLst>
              <a:ext uri="{FF2B5EF4-FFF2-40B4-BE49-F238E27FC236}">
                <a16:creationId xmlns:a16="http://schemas.microsoft.com/office/drawing/2014/main" id="{D0A0C55E-5BC9-C410-CA08-6CAAAD6BD78A}"/>
              </a:ext>
            </a:extLst>
          </p:cNvPr>
          <p:cNvGrpSpPr/>
          <p:nvPr/>
        </p:nvGrpSpPr>
        <p:grpSpPr>
          <a:xfrm>
            <a:off x="6553926" y="2640056"/>
            <a:ext cx="2053500" cy="1000643"/>
            <a:chOff x="715100" y="3793764"/>
            <a:chExt cx="2053500" cy="1000643"/>
          </a:xfrm>
        </p:grpSpPr>
        <p:cxnSp>
          <p:nvCxnSpPr>
            <p:cNvPr id="6" name="Google Shape;821;p36">
              <a:extLst>
                <a:ext uri="{FF2B5EF4-FFF2-40B4-BE49-F238E27FC236}">
                  <a16:creationId xmlns:a16="http://schemas.microsoft.com/office/drawing/2014/main" id="{F99B04B4-7E4B-C771-EA0B-AC42BBCD924C}"/>
                </a:ext>
              </a:extLst>
            </p:cNvPr>
            <p:cNvCxnSpPr/>
            <p:nvPr/>
          </p:nvCxnSpPr>
          <p:spPr>
            <a:xfrm>
              <a:off x="715100" y="4607875"/>
              <a:ext cx="205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7" name="Google Shape;822;p36">
              <a:extLst>
                <a:ext uri="{FF2B5EF4-FFF2-40B4-BE49-F238E27FC236}">
                  <a16:creationId xmlns:a16="http://schemas.microsoft.com/office/drawing/2014/main" id="{31DBB138-8F14-1DF3-F860-4054A13B8211}"/>
                </a:ext>
              </a:extLst>
            </p:cNvPr>
            <p:cNvGrpSpPr/>
            <p:nvPr/>
          </p:nvGrpSpPr>
          <p:grpSpPr>
            <a:xfrm>
              <a:off x="970027" y="3793764"/>
              <a:ext cx="667264" cy="814815"/>
              <a:chOff x="8050493" y="3900025"/>
              <a:chExt cx="756879" cy="924246"/>
            </a:xfrm>
          </p:grpSpPr>
          <p:sp>
            <p:nvSpPr>
              <p:cNvPr id="14" name="Google Shape;823;p36">
                <a:extLst>
                  <a:ext uri="{FF2B5EF4-FFF2-40B4-BE49-F238E27FC236}">
                    <a16:creationId xmlns:a16="http://schemas.microsoft.com/office/drawing/2014/main" id="{F3572430-F8E1-A261-6771-48652E031A90}"/>
                  </a:ext>
                </a:extLst>
              </p:cNvPr>
              <p:cNvSpPr/>
              <p:nvPr/>
            </p:nvSpPr>
            <p:spPr>
              <a:xfrm>
                <a:off x="8085547" y="3900025"/>
                <a:ext cx="674008" cy="513767"/>
              </a:xfrm>
              <a:custGeom>
                <a:avLst/>
                <a:gdLst/>
                <a:ahLst/>
                <a:cxnLst/>
                <a:rect l="l" t="t" r="r" b="b"/>
                <a:pathLst>
                  <a:path w="350134" h="266892" extrusionOk="0">
                    <a:moveTo>
                      <a:pt x="209602" y="0"/>
                    </a:moveTo>
                    <a:lnTo>
                      <a:pt x="0" y="58938"/>
                    </a:lnTo>
                    <a:cubicBezTo>
                      <a:pt x="22807" y="104202"/>
                      <a:pt x="70317" y="261702"/>
                      <a:pt x="70317" y="266893"/>
                    </a:cubicBezTo>
                    <a:lnTo>
                      <a:pt x="203363" y="148268"/>
                    </a:lnTo>
                    <a:lnTo>
                      <a:pt x="203064" y="154905"/>
                    </a:lnTo>
                    <a:lnTo>
                      <a:pt x="329324" y="154905"/>
                    </a:lnTo>
                    <a:lnTo>
                      <a:pt x="350135" y="29943"/>
                    </a:lnTo>
                    <a:lnTo>
                      <a:pt x="2095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824;p36">
                <a:extLst>
                  <a:ext uri="{FF2B5EF4-FFF2-40B4-BE49-F238E27FC236}">
                    <a16:creationId xmlns:a16="http://schemas.microsoft.com/office/drawing/2014/main" id="{536FD778-D3DF-03C5-5C21-22676061CE67}"/>
                  </a:ext>
                </a:extLst>
              </p:cNvPr>
              <p:cNvSpPr/>
              <p:nvPr/>
            </p:nvSpPr>
            <p:spPr>
              <a:xfrm>
                <a:off x="8085547" y="3927881"/>
                <a:ext cx="438548" cy="485810"/>
              </a:xfrm>
              <a:custGeom>
                <a:avLst/>
                <a:gdLst/>
                <a:ahLst/>
                <a:cxnLst/>
                <a:rect l="l" t="t" r="r" b="b"/>
                <a:pathLst>
                  <a:path w="227817" h="252369" extrusionOk="0">
                    <a:moveTo>
                      <a:pt x="54048" y="252370"/>
                    </a:moveTo>
                    <a:cubicBezTo>
                      <a:pt x="54048" y="252370"/>
                      <a:pt x="19563" y="129653"/>
                      <a:pt x="0" y="93672"/>
                    </a:cubicBezTo>
                    <a:lnTo>
                      <a:pt x="184849" y="0"/>
                    </a:lnTo>
                    <a:cubicBezTo>
                      <a:pt x="184849" y="0"/>
                      <a:pt x="223375" y="124114"/>
                      <a:pt x="227817" y="179459"/>
                    </a:cubicBezTo>
                    <a:lnTo>
                      <a:pt x="53998" y="25237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25;p36">
                <a:extLst>
                  <a:ext uri="{FF2B5EF4-FFF2-40B4-BE49-F238E27FC236}">
                    <a16:creationId xmlns:a16="http://schemas.microsoft.com/office/drawing/2014/main" id="{06A11FD7-A136-1CF2-D89C-CC7735DC1CD1}"/>
                  </a:ext>
                </a:extLst>
              </p:cNvPr>
              <p:cNvSpPr/>
              <p:nvPr/>
            </p:nvSpPr>
            <p:spPr>
              <a:xfrm>
                <a:off x="8556540" y="4013366"/>
                <a:ext cx="250831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130302" h="421249" extrusionOk="0">
                    <a:moveTo>
                      <a:pt x="0" y="0"/>
                    </a:moveTo>
                    <a:lnTo>
                      <a:pt x="130302" y="0"/>
                    </a:lnTo>
                    <a:lnTo>
                      <a:pt x="130302" y="421249"/>
                    </a:lnTo>
                    <a:lnTo>
                      <a:pt x="0" y="4212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26;p36">
                <a:extLst>
                  <a:ext uri="{FF2B5EF4-FFF2-40B4-BE49-F238E27FC236}">
                    <a16:creationId xmlns:a16="http://schemas.microsoft.com/office/drawing/2014/main" id="{D32FC914-C182-6746-95B3-68B6D825D146}"/>
                  </a:ext>
                </a:extLst>
              </p:cNvPr>
              <p:cNvSpPr/>
              <p:nvPr/>
            </p:nvSpPr>
            <p:spPr>
              <a:xfrm>
                <a:off x="8580646" y="4653077"/>
                <a:ext cx="202701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105299" h="16818" extrusionOk="0">
                    <a:moveTo>
                      <a:pt x="0" y="0"/>
                    </a:moveTo>
                    <a:lnTo>
                      <a:pt x="105300" y="0"/>
                    </a:lnTo>
                    <a:lnTo>
                      <a:pt x="105300" y="16818"/>
                    </a:lnTo>
                    <a:lnTo>
                      <a:pt x="0" y="168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827;p36">
                <a:extLst>
                  <a:ext uri="{FF2B5EF4-FFF2-40B4-BE49-F238E27FC236}">
                    <a16:creationId xmlns:a16="http://schemas.microsoft.com/office/drawing/2014/main" id="{1FB4F10C-A9B1-1A12-675C-110D5D17E7FD}"/>
                  </a:ext>
                </a:extLst>
              </p:cNvPr>
              <p:cNvSpPr/>
              <p:nvPr/>
            </p:nvSpPr>
            <p:spPr>
              <a:xfrm>
                <a:off x="8580646" y="4708210"/>
                <a:ext cx="202701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105299" h="8433" extrusionOk="0">
                    <a:moveTo>
                      <a:pt x="0" y="0"/>
                    </a:moveTo>
                    <a:lnTo>
                      <a:pt x="105300" y="0"/>
                    </a:lnTo>
                    <a:lnTo>
                      <a:pt x="105300" y="8434"/>
                    </a:lnTo>
                    <a:lnTo>
                      <a:pt x="0" y="843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828;p36">
                <a:extLst>
                  <a:ext uri="{FF2B5EF4-FFF2-40B4-BE49-F238E27FC236}">
                    <a16:creationId xmlns:a16="http://schemas.microsoft.com/office/drawing/2014/main" id="{574AA543-B2A5-CF70-5B4C-7FF314A02D54}"/>
                  </a:ext>
                </a:extLst>
              </p:cNvPr>
              <p:cNvSpPr/>
              <p:nvPr/>
            </p:nvSpPr>
            <p:spPr>
              <a:xfrm>
                <a:off x="8620216" y="4108171"/>
                <a:ext cx="123541" cy="140065"/>
              </a:xfrm>
              <a:custGeom>
                <a:avLst/>
                <a:gdLst/>
                <a:ahLst/>
                <a:cxnLst/>
                <a:rect l="l" t="t" r="r" b="b"/>
                <a:pathLst>
                  <a:path w="64177" h="72761" extrusionOk="0">
                    <a:moveTo>
                      <a:pt x="64178" y="36381"/>
                    </a:moveTo>
                    <a:cubicBezTo>
                      <a:pt x="64178" y="56474"/>
                      <a:pt x="49811" y="72762"/>
                      <a:pt x="32089" y="72762"/>
                    </a:cubicBezTo>
                    <a:cubicBezTo>
                      <a:pt x="14367" y="72762"/>
                      <a:pt x="-1" y="56473"/>
                      <a:pt x="-1" y="36381"/>
                    </a:cubicBezTo>
                    <a:cubicBezTo>
                      <a:pt x="-1" y="16288"/>
                      <a:pt x="14366" y="0"/>
                      <a:pt x="32089" y="0"/>
                    </a:cubicBezTo>
                    <a:cubicBezTo>
                      <a:pt x="49811" y="0"/>
                      <a:pt x="64178" y="16289"/>
                      <a:pt x="64178" y="363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829;p36">
                <a:extLst>
                  <a:ext uri="{FF2B5EF4-FFF2-40B4-BE49-F238E27FC236}">
                    <a16:creationId xmlns:a16="http://schemas.microsoft.com/office/drawing/2014/main" id="{3F0EDF0B-DABB-4DB7-2E02-EFFB44C41FE2}"/>
                  </a:ext>
                </a:extLst>
              </p:cNvPr>
              <p:cNvSpPr/>
              <p:nvPr/>
            </p:nvSpPr>
            <p:spPr>
              <a:xfrm>
                <a:off x="8149416" y="4013366"/>
                <a:ext cx="407228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211547" h="421249" extrusionOk="0">
                    <a:moveTo>
                      <a:pt x="211548" y="0"/>
                    </a:moveTo>
                    <a:lnTo>
                      <a:pt x="72412" y="0"/>
                    </a:lnTo>
                    <a:lnTo>
                      <a:pt x="52101" y="152959"/>
                    </a:lnTo>
                    <a:lnTo>
                      <a:pt x="0" y="177662"/>
                    </a:lnTo>
                    <a:lnTo>
                      <a:pt x="0" y="421249"/>
                    </a:lnTo>
                    <a:lnTo>
                      <a:pt x="211548" y="421249"/>
                    </a:lnTo>
                    <a:lnTo>
                      <a:pt x="2115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830;p36">
                <a:extLst>
                  <a:ext uri="{FF2B5EF4-FFF2-40B4-BE49-F238E27FC236}">
                    <a16:creationId xmlns:a16="http://schemas.microsoft.com/office/drawing/2014/main" id="{107D14BF-782A-3428-288B-5A17DC7E3393}"/>
                  </a:ext>
                </a:extLst>
              </p:cNvPr>
              <p:cNvSpPr/>
              <p:nvPr/>
            </p:nvSpPr>
            <p:spPr>
              <a:xfrm>
                <a:off x="8523981" y="4013366"/>
                <a:ext cx="32565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16917" h="421249" extrusionOk="0">
                    <a:moveTo>
                      <a:pt x="0" y="0"/>
                    </a:moveTo>
                    <a:lnTo>
                      <a:pt x="16918" y="0"/>
                    </a:lnTo>
                    <a:lnTo>
                      <a:pt x="16918" y="421249"/>
                    </a:lnTo>
                    <a:lnTo>
                      <a:pt x="0" y="4212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31;p36">
                <a:extLst>
                  <a:ext uri="{FF2B5EF4-FFF2-40B4-BE49-F238E27FC236}">
                    <a16:creationId xmlns:a16="http://schemas.microsoft.com/office/drawing/2014/main" id="{F800154A-ED99-BE43-9BA2-8AB6ADBF8184}"/>
                  </a:ext>
                </a:extLst>
              </p:cNvPr>
              <p:cNvSpPr/>
              <p:nvPr/>
            </p:nvSpPr>
            <p:spPr>
              <a:xfrm>
                <a:off x="8050493" y="4387971"/>
                <a:ext cx="430796" cy="368418"/>
              </a:xfrm>
              <a:custGeom>
                <a:avLst/>
                <a:gdLst/>
                <a:ahLst/>
                <a:cxnLst/>
                <a:rect l="l" t="t" r="r" b="b"/>
                <a:pathLst>
                  <a:path w="223790" h="191386" extrusionOk="0">
                    <a:moveTo>
                      <a:pt x="110340" y="0"/>
                    </a:moveTo>
                    <a:cubicBezTo>
                      <a:pt x="110340" y="0"/>
                      <a:pt x="68120" y="121868"/>
                      <a:pt x="0" y="144525"/>
                    </a:cubicBezTo>
                    <a:lnTo>
                      <a:pt x="182603" y="191386"/>
                    </a:lnTo>
                    <a:cubicBezTo>
                      <a:pt x="182603" y="191386"/>
                      <a:pt x="239245" y="94720"/>
                      <a:pt x="219682" y="0"/>
                    </a:cubicBezTo>
                    <a:lnTo>
                      <a:pt x="1103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32;p36">
                <a:extLst>
                  <a:ext uri="{FF2B5EF4-FFF2-40B4-BE49-F238E27FC236}">
                    <a16:creationId xmlns:a16="http://schemas.microsoft.com/office/drawing/2014/main" id="{03A25E6D-85AD-83F7-BE30-09D726FA326A}"/>
                  </a:ext>
                </a:extLst>
              </p:cNvPr>
              <p:cNvSpPr/>
              <p:nvPr/>
            </p:nvSpPr>
            <p:spPr>
              <a:xfrm rot="1801876">
                <a:off x="8367975" y="4345652"/>
                <a:ext cx="28121" cy="81676"/>
              </a:xfrm>
              <a:custGeom>
                <a:avLst/>
                <a:gdLst/>
                <a:ahLst/>
                <a:cxnLst/>
                <a:rect l="l" t="t" r="r" b="b"/>
                <a:pathLst>
                  <a:path w="14622" h="42469" extrusionOk="0">
                    <a:moveTo>
                      <a:pt x="0" y="0"/>
                    </a:moveTo>
                    <a:lnTo>
                      <a:pt x="14622" y="0"/>
                    </a:lnTo>
                    <a:lnTo>
                      <a:pt x="14622" y="42469"/>
                    </a:lnTo>
                    <a:lnTo>
                      <a:pt x="0" y="4246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833;p36">
              <a:extLst>
                <a:ext uri="{FF2B5EF4-FFF2-40B4-BE49-F238E27FC236}">
                  <a16:creationId xmlns:a16="http://schemas.microsoft.com/office/drawing/2014/main" id="{948F4D27-AA9D-D857-B14D-7900FA5B57D6}"/>
                </a:ext>
              </a:extLst>
            </p:cNvPr>
            <p:cNvGrpSpPr/>
            <p:nvPr/>
          </p:nvGrpSpPr>
          <p:grpSpPr>
            <a:xfrm>
              <a:off x="1674702" y="3905269"/>
              <a:ext cx="838971" cy="889138"/>
              <a:chOff x="-320119" y="5493725"/>
              <a:chExt cx="838971" cy="889138"/>
            </a:xfrm>
          </p:grpSpPr>
          <p:sp>
            <p:nvSpPr>
              <p:cNvPr id="9" name="Google Shape;834;p36">
                <a:extLst>
                  <a:ext uri="{FF2B5EF4-FFF2-40B4-BE49-F238E27FC236}">
                    <a16:creationId xmlns:a16="http://schemas.microsoft.com/office/drawing/2014/main" id="{AC086640-5E27-CA10-2CB7-E9958CB3BE16}"/>
                  </a:ext>
                </a:extLst>
              </p:cNvPr>
              <p:cNvSpPr/>
              <p:nvPr/>
            </p:nvSpPr>
            <p:spPr>
              <a:xfrm>
                <a:off x="-320119" y="5493725"/>
                <a:ext cx="581554" cy="699142"/>
              </a:xfrm>
              <a:custGeom>
                <a:avLst/>
                <a:gdLst/>
                <a:ahLst/>
                <a:cxnLst/>
                <a:rect l="l" t="t" r="r" b="b"/>
                <a:pathLst>
                  <a:path w="581554" h="699142" extrusionOk="0">
                    <a:moveTo>
                      <a:pt x="368050" y="699143"/>
                    </a:moveTo>
                    <a:cubicBezTo>
                      <a:pt x="368050" y="699143"/>
                      <a:pt x="325555" y="388998"/>
                      <a:pt x="0" y="336296"/>
                    </a:cubicBezTo>
                    <a:cubicBezTo>
                      <a:pt x="0" y="336296"/>
                      <a:pt x="355375" y="248036"/>
                      <a:pt x="454376" y="636100"/>
                    </a:cubicBezTo>
                    <a:cubicBezTo>
                      <a:pt x="454376" y="636100"/>
                      <a:pt x="531762" y="278723"/>
                      <a:pt x="323687" y="0"/>
                    </a:cubicBezTo>
                    <a:cubicBezTo>
                      <a:pt x="323687" y="0"/>
                      <a:pt x="613418" y="137427"/>
                      <a:pt x="578660" y="699143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835;p36">
                <a:extLst>
                  <a:ext uri="{FF2B5EF4-FFF2-40B4-BE49-F238E27FC236}">
                    <a16:creationId xmlns:a16="http://schemas.microsoft.com/office/drawing/2014/main" id="{2F77104B-59A3-6410-8418-6366D6B9F293}"/>
                  </a:ext>
                </a:extLst>
              </p:cNvPr>
              <p:cNvSpPr/>
              <p:nvPr/>
            </p:nvSpPr>
            <p:spPr>
              <a:xfrm>
                <a:off x="286695" y="5878387"/>
                <a:ext cx="232157" cy="314547"/>
              </a:xfrm>
              <a:custGeom>
                <a:avLst/>
                <a:gdLst/>
                <a:ahLst/>
                <a:cxnLst/>
                <a:rect l="l" t="t" r="r" b="b"/>
                <a:pathLst>
                  <a:path w="232157" h="314547" extrusionOk="0">
                    <a:moveTo>
                      <a:pt x="0" y="314481"/>
                    </a:moveTo>
                    <a:cubicBezTo>
                      <a:pt x="0" y="314481"/>
                      <a:pt x="23349" y="35624"/>
                      <a:pt x="232158" y="0"/>
                    </a:cubicBezTo>
                    <a:cubicBezTo>
                      <a:pt x="232158" y="0"/>
                      <a:pt x="87326" y="86859"/>
                      <a:pt x="91195" y="314548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836;p36">
                <a:extLst>
                  <a:ext uri="{FF2B5EF4-FFF2-40B4-BE49-F238E27FC236}">
                    <a16:creationId xmlns:a16="http://schemas.microsoft.com/office/drawing/2014/main" id="{45D9F555-5F66-D2CF-915A-22BA75B84BAD}"/>
                  </a:ext>
                </a:extLst>
              </p:cNvPr>
              <p:cNvSpPr/>
              <p:nvPr/>
            </p:nvSpPr>
            <p:spPr>
              <a:xfrm>
                <a:off x="211710" y="6016810"/>
                <a:ext cx="239229" cy="366053"/>
              </a:xfrm>
              <a:custGeom>
                <a:avLst/>
                <a:gdLst/>
                <a:ahLst/>
                <a:cxnLst/>
                <a:rect l="l" t="t" r="r" b="b"/>
                <a:pathLst>
                  <a:path w="239229" h="366053" extrusionOk="0">
                    <a:moveTo>
                      <a:pt x="0" y="176058"/>
                    </a:moveTo>
                    <a:cubicBezTo>
                      <a:pt x="0" y="176058"/>
                      <a:pt x="14076" y="18817"/>
                      <a:pt x="100869" y="1406"/>
                    </a:cubicBezTo>
                    <a:cubicBezTo>
                      <a:pt x="239563" y="-26347"/>
                      <a:pt x="239229" y="366054"/>
                      <a:pt x="239229" y="366054"/>
                    </a:cubicBezTo>
                    <a:cubicBezTo>
                      <a:pt x="239229" y="366054"/>
                      <a:pt x="109141" y="232696"/>
                      <a:pt x="100001" y="68184"/>
                    </a:cubicBezTo>
                    <a:cubicBezTo>
                      <a:pt x="84257" y="146771"/>
                      <a:pt x="63043" y="175991"/>
                      <a:pt x="63043" y="175991"/>
                    </a:cubicBezTo>
                    <a:lnTo>
                      <a:pt x="0" y="1759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837;p36">
                <a:extLst>
                  <a:ext uri="{FF2B5EF4-FFF2-40B4-BE49-F238E27FC236}">
                    <a16:creationId xmlns:a16="http://schemas.microsoft.com/office/drawing/2014/main" id="{75F7D734-9909-6653-2E26-528D85D2F556}"/>
                  </a:ext>
                </a:extLst>
              </p:cNvPr>
              <p:cNvSpPr/>
              <p:nvPr/>
            </p:nvSpPr>
            <p:spPr>
              <a:xfrm>
                <a:off x="-126853" y="6089372"/>
                <a:ext cx="210609" cy="281750"/>
              </a:xfrm>
              <a:custGeom>
                <a:avLst/>
                <a:gdLst/>
                <a:ahLst/>
                <a:cxnLst/>
                <a:rect l="l" t="t" r="r" b="b"/>
                <a:pathLst>
                  <a:path w="210609" h="281750" extrusionOk="0">
                    <a:moveTo>
                      <a:pt x="210610" y="106831"/>
                    </a:moveTo>
                    <a:cubicBezTo>
                      <a:pt x="210610" y="106831"/>
                      <a:pt x="189729" y="-18854"/>
                      <a:pt x="97466" y="2427"/>
                    </a:cubicBezTo>
                    <a:cubicBezTo>
                      <a:pt x="333" y="24842"/>
                      <a:pt x="0" y="281750"/>
                      <a:pt x="0" y="28175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838;p36">
                <a:extLst>
                  <a:ext uri="{FF2B5EF4-FFF2-40B4-BE49-F238E27FC236}">
                    <a16:creationId xmlns:a16="http://schemas.microsoft.com/office/drawing/2014/main" id="{588D276F-9883-47DC-281E-9284542D5E5F}"/>
                  </a:ext>
                </a:extLst>
              </p:cNvPr>
              <p:cNvSpPr/>
              <p:nvPr/>
            </p:nvSpPr>
            <p:spPr>
              <a:xfrm>
                <a:off x="193831" y="5776451"/>
                <a:ext cx="306742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306742" h="416483" extrusionOk="0">
                    <a:moveTo>
                      <a:pt x="0" y="416484"/>
                    </a:moveTo>
                    <a:cubicBezTo>
                      <a:pt x="0" y="416484"/>
                      <a:pt x="6538" y="48700"/>
                      <a:pt x="306742" y="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" name="Google Shape;804;p36">
            <a:extLst>
              <a:ext uri="{FF2B5EF4-FFF2-40B4-BE49-F238E27FC236}">
                <a16:creationId xmlns:a16="http://schemas.microsoft.com/office/drawing/2014/main" id="{C92156EB-48A8-07B6-B978-5608DAB61CA8}"/>
              </a:ext>
            </a:extLst>
          </p:cNvPr>
          <p:cNvGrpSpPr/>
          <p:nvPr/>
        </p:nvGrpSpPr>
        <p:grpSpPr>
          <a:xfrm>
            <a:off x="6442040" y="3885043"/>
            <a:ext cx="718247" cy="718247"/>
            <a:chOff x="3932594" y="2214840"/>
            <a:chExt cx="562449" cy="562449"/>
          </a:xfrm>
        </p:grpSpPr>
        <p:sp>
          <p:nvSpPr>
            <p:cNvPr id="25" name="Google Shape;805;p36">
              <a:extLst>
                <a:ext uri="{FF2B5EF4-FFF2-40B4-BE49-F238E27FC236}">
                  <a16:creationId xmlns:a16="http://schemas.microsoft.com/office/drawing/2014/main" id="{EAD5237F-F0D5-B9D0-0BAD-1021AD4689E5}"/>
                </a:ext>
              </a:extLst>
            </p:cNvPr>
            <p:cNvSpPr/>
            <p:nvPr/>
          </p:nvSpPr>
          <p:spPr>
            <a:xfrm>
              <a:off x="3932594" y="2214840"/>
              <a:ext cx="562449" cy="562449"/>
            </a:xfrm>
            <a:custGeom>
              <a:avLst/>
              <a:gdLst/>
              <a:ahLst/>
              <a:cxnLst/>
              <a:rect l="l" t="t" r="r" b="b"/>
              <a:pathLst>
                <a:path w="562449" h="562449" extrusionOk="0">
                  <a:moveTo>
                    <a:pt x="281191" y="562449"/>
                  </a:moveTo>
                  <a:cubicBezTo>
                    <a:pt x="436497" y="562449"/>
                    <a:pt x="562449" y="436564"/>
                    <a:pt x="562449" y="281258"/>
                  </a:cubicBezTo>
                  <a:cubicBezTo>
                    <a:pt x="562449" y="125952"/>
                    <a:pt x="436497" y="0"/>
                    <a:pt x="281191" y="0"/>
                  </a:cubicBezTo>
                  <a:cubicBezTo>
                    <a:pt x="125886" y="0"/>
                    <a:pt x="0" y="125886"/>
                    <a:pt x="0" y="281258"/>
                  </a:cubicBezTo>
                  <a:cubicBezTo>
                    <a:pt x="0" y="436631"/>
                    <a:pt x="125886" y="562449"/>
                    <a:pt x="281191" y="562449"/>
                  </a:cubicBezTo>
                  <a:close/>
                  <a:moveTo>
                    <a:pt x="281191" y="39294"/>
                  </a:moveTo>
                  <a:cubicBezTo>
                    <a:pt x="414816" y="39294"/>
                    <a:pt x="523156" y="147567"/>
                    <a:pt x="523156" y="281258"/>
                  </a:cubicBezTo>
                  <a:cubicBezTo>
                    <a:pt x="523156" y="414949"/>
                    <a:pt x="414816" y="523156"/>
                    <a:pt x="281191" y="523156"/>
                  </a:cubicBezTo>
                  <a:cubicBezTo>
                    <a:pt x="147567" y="523156"/>
                    <a:pt x="39293" y="414882"/>
                    <a:pt x="39293" y="281258"/>
                  </a:cubicBezTo>
                  <a:cubicBezTo>
                    <a:pt x="39293" y="147634"/>
                    <a:pt x="147567" y="39294"/>
                    <a:pt x="281191" y="392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06;p36">
              <a:extLst>
                <a:ext uri="{FF2B5EF4-FFF2-40B4-BE49-F238E27FC236}">
                  <a16:creationId xmlns:a16="http://schemas.microsoft.com/office/drawing/2014/main" id="{472A4572-9D19-B7AA-EB20-E15F826CB4BD}"/>
                </a:ext>
              </a:extLst>
            </p:cNvPr>
            <p:cNvSpPr/>
            <p:nvPr/>
          </p:nvSpPr>
          <p:spPr>
            <a:xfrm>
              <a:off x="4184499" y="2466745"/>
              <a:ext cx="58706" cy="58706"/>
            </a:xfrm>
            <a:custGeom>
              <a:avLst/>
              <a:gdLst/>
              <a:ahLst/>
              <a:cxnLst/>
              <a:rect l="l" t="t" r="r" b="b"/>
              <a:pathLst>
                <a:path w="58706" h="58706" extrusionOk="0">
                  <a:moveTo>
                    <a:pt x="0" y="29353"/>
                  </a:moveTo>
                  <a:cubicBezTo>
                    <a:pt x="0" y="13142"/>
                    <a:pt x="13142" y="0"/>
                    <a:pt x="29353" y="0"/>
                  </a:cubicBezTo>
                  <a:cubicBezTo>
                    <a:pt x="45564" y="0"/>
                    <a:pt x="58707" y="13142"/>
                    <a:pt x="58707" y="29353"/>
                  </a:cubicBezTo>
                  <a:cubicBezTo>
                    <a:pt x="58707" y="45564"/>
                    <a:pt x="45564" y="58707"/>
                    <a:pt x="29353" y="58707"/>
                  </a:cubicBezTo>
                  <a:cubicBezTo>
                    <a:pt x="13142" y="58707"/>
                    <a:pt x="0" y="45564"/>
                    <a:pt x="0" y="29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07;p36">
              <a:extLst>
                <a:ext uri="{FF2B5EF4-FFF2-40B4-BE49-F238E27FC236}">
                  <a16:creationId xmlns:a16="http://schemas.microsoft.com/office/drawing/2014/main" id="{60A52D12-ADBE-6476-E5C0-097367432E0F}"/>
                </a:ext>
              </a:extLst>
            </p:cNvPr>
            <p:cNvSpPr/>
            <p:nvPr/>
          </p:nvSpPr>
          <p:spPr>
            <a:xfrm>
              <a:off x="4201844" y="2673218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0"/>
                  </a:moveTo>
                  <a:lnTo>
                    <a:pt x="11941" y="0"/>
                  </a:lnTo>
                  <a:cubicBezTo>
                    <a:pt x="18546" y="0"/>
                    <a:pt x="23883" y="5337"/>
                    <a:pt x="23883" y="11942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08;p36">
              <a:extLst>
                <a:ext uri="{FF2B5EF4-FFF2-40B4-BE49-F238E27FC236}">
                  <a16:creationId xmlns:a16="http://schemas.microsoft.com/office/drawing/2014/main" id="{C8EDDC02-83E6-1CA1-A225-6C6FD3B31D08}"/>
                </a:ext>
              </a:extLst>
            </p:cNvPr>
            <p:cNvSpPr/>
            <p:nvPr/>
          </p:nvSpPr>
          <p:spPr>
            <a:xfrm>
              <a:off x="3982628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54037" y="11942"/>
                  </a:move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09;p36">
              <a:extLst>
                <a:ext uri="{FF2B5EF4-FFF2-40B4-BE49-F238E27FC236}">
                  <a16:creationId xmlns:a16="http://schemas.microsoft.com/office/drawing/2014/main" id="{564E6AA9-869C-5E6A-81FC-15512A86935E}"/>
                </a:ext>
              </a:extLst>
            </p:cNvPr>
            <p:cNvSpPr/>
            <p:nvPr/>
          </p:nvSpPr>
          <p:spPr>
            <a:xfrm>
              <a:off x="4201844" y="2264941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54037"/>
                  </a:move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1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11941" y="0"/>
                  </a:lnTo>
                  <a:cubicBezTo>
                    <a:pt x="18546" y="0"/>
                    <a:pt x="23883" y="5337"/>
                    <a:pt x="23883" y="11941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10;p36">
              <a:extLst>
                <a:ext uri="{FF2B5EF4-FFF2-40B4-BE49-F238E27FC236}">
                  <a16:creationId xmlns:a16="http://schemas.microsoft.com/office/drawing/2014/main" id="{AA145F81-C399-C803-3C94-C9B4BF2C246A}"/>
                </a:ext>
              </a:extLst>
            </p:cNvPr>
            <p:cNvSpPr/>
            <p:nvPr/>
          </p:nvSpPr>
          <p:spPr>
            <a:xfrm>
              <a:off x="4390906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0" y="11942"/>
                  </a:move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11;p36">
              <a:extLst>
                <a:ext uri="{FF2B5EF4-FFF2-40B4-BE49-F238E27FC236}">
                  <a16:creationId xmlns:a16="http://schemas.microsoft.com/office/drawing/2014/main" id="{8E681E0C-9432-2567-2E43-2FBF75E084D2}"/>
                </a:ext>
              </a:extLst>
            </p:cNvPr>
            <p:cNvSpPr/>
            <p:nvPr/>
          </p:nvSpPr>
          <p:spPr>
            <a:xfrm>
              <a:off x="4146540" y="2318644"/>
              <a:ext cx="189061" cy="177454"/>
            </a:xfrm>
            <a:custGeom>
              <a:avLst/>
              <a:gdLst/>
              <a:ahLst/>
              <a:cxnLst/>
              <a:rect l="l" t="t" r="r" b="b"/>
              <a:pathLst>
                <a:path w="189061" h="177454" extrusionOk="0">
                  <a:moveTo>
                    <a:pt x="189062" y="0"/>
                  </a:moveTo>
                  <a:lnTo>
                    <a:pt x="67246" y="177454"/>
                  </a:lnTo>
                  <a:lnTo>
                    <a:pt x="0" y="1231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64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CCAA-8BE2-A58B-D3EC-1A3B6264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8" y="213130"/>
            <a:ext cx="8153973" cy="128967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Model Evaluation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D77EE-B92A-7999-ACE1-360C3274B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83" y="1175657"/>
            <a:ext cx="7796463" cy="3629209"/>
          </a:xfrm>
        </p:spPr>
        <p:txBody>
          <a:bodyPr>
            <a:noAutofit/>
          </a:bodyPr>
          <a:lstStyle/>
          <a:p>
            <a:pPr marR="166370">
              <a:lnSpc>
                <a:spcPct val="104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</a:rPr>
              <a:t>Cross-validation is performed to assess the generalization performance of the final model.</a:t>
            </a:r>
            <a:endParaRPr lang="en-IN" sz="1800" dirty="0">
              <a:solidFill>
                <a:srgbClr val="000000"/>
              </a:solidFill>
              <a:effectLst/>
              <a:latin typeface="Abadi" panose="020B0604020104020204" pitchFamily="34" charset="0"/>
              <a:ea typeface="Calibri" panose="020F0502020204030204" pitchFamily="34" charset="0"/>
            </a:endParaRPr>
          </a:p>
          <a:p>
            <a:pPr marR="166370">
              <a:lnSpc>
                <a:spcPct val="104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</a:rPr>
              <a:t>The model achieves a high cross-validation score, indicating its robustness in predicting life expectancy.</a:t>
            </a:r>
            <a:endParaRPr lang="en-IN" sz="1800" dirty="0">
              <a:solidFill>
                <a:srgbClr val="000000"/>
              </a:solidFill>
              <a:effectLst/>
              <a:latin typeface="Abadi" panose="020B060402010402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</a:rPr>
              <a:t>The Life Pattern Prediction System demonstrates the effectiveness of machine learning techniques in predicting life expectancy based on socio-economic and health indicators.</a:t>
            </a:r>
            <a:endParaRPr lang="en-IN" sz="1800" dirty="0">
              <a:solidFill>
                <a:srgbClr val="000000"/>
              </a:solidFill>
              <a:effectLst/>
              <a:latin typeface="Abadi" panose="020B060402010402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</a:rPr>
              <a:t>The Life Pattern Prediction System demonstrates the effectiveness of machine learning techniques in predicting life expectancy based on socio-economic and health indicators.</a:t>
            </a:r>
            <a:endParaRPr lang="en-IN" sz="1800" dirty="0">
              <a:solidFill>
                <a:srgbClr val="000000"/>
              </a:solidFill>
              <a:effectLst/>
              <a:latin typeface="Abadi" panose="020B0604020104020204" pitchFamily="34" charset="0"/>
              <a:ea typeface="Calibri" panose="020F0502020204030204" pitchFamily="34" charset="0"/>
            </a:endParaRPr>
          </a:p>
          <a:p>
            <a:endParaRPr lang="en-IN" sz="1800" dirty="0">
              <a:latin typeface="Abadi" panose="020B06040201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CB307-3C90-E26A-1A7C-E68EA779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oogle Shape;820;p36">
            <a:extLst>
              <a:ext uri="{FF2B5EF4-FFF2-40B4-BE49-F238E27FC236}">
                <a16:creationId xmlns:a16="http://schemas.microsoft.com/office/drawing/2014/main" id="{27CB5872-C682-230C-D1AA-8A93FB7638C4}"/>
              </a:ext>
            </a:extLst>
          </p:cNvPr>
          <p:cNvGrpSpPr/>
          <p:nvPr/>
        </p:nvGrpSpPr>
        <p:grpSpPr>
          <a:xfrm>
            <a:off x="7162737" y="4205149"/>
            <a:ext cx="2053500" cy="1000643"/>
            <a:chOff x="715100" y="3793764"/>
            <a:chExt cx="2053500" cy="1000643"/>
          </a:xfrm>
        </p:grpSpPr>
        <p:cxnSp>
          <p:nvCxnSpPr>
            <p:cNvPr id="6" name="Google Shape;821;p36">
              <a:extLst>
                <a:ext uri="{FF2B5EF4-FFF2-40B4-BE49-F238E27FC236}">
                  <a16:creationId xmlns:a16="http://schemas.microsoft.com/office/drawing/2014/main" id="{000F51AE-9E79-1827-B090-D61E13ABE99D}"/>
                </a:ext>
              </a:extLst>
            </p:cNvPr>
            <p:cNvCxnSpPr/>
            <p:nvPr/>
          </p:nvCxnSpPr>
          <p:spPr>
            <a:xfrm>
              <a:off x="715100" y="4607875"/>
              <a:ext cx="205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7" name="Google Shape;822;p36">
              <a:extLst>
                <a:ext uri="{FF2B5EF4-FFF2-40B4-BE49-F238E27FC236}">
                  <a16:creationId xmlns:a16="http://schemas.microsoft.com/office/drawing/2014/main" id="{FD5E265E-D5A2-2B07-B64E-E14B5FF62D4E}"/>
                </a:ext>
              </a:extLst>
            </p:cNvPr>
            <p:cNvGrpSpPr/>
            <p:nvPr/>
          </p:nvGrpSpPr>
          <p:grpSpPr>
            <a:xfrm>
              <a:off x="970027" y="3793764"/>
              <a:ext cx="667264" cy="814815"/>
              <a:chOff x="8050493" y="3900025"/>
              <a:chExt cx="756879" cy="924246"/>
            </a:xfrm>
          </p:grpSpPr>
          <p:sp>
            <p:nvSpPr>
              <p:cNvPr id="14" name="Google Shape;823;p36">
                <a:extLst>
                  <a:ext uri="{FF2B5EF4-FFF2-40B4-BE49-F238E27FC236}">
                    <a16:creationId xmlns:a16="http://schemas.microsoft.com/office/drawing/2014/main" id="{C2C09518-458C-8277-091E-D40C6F275120}"/>
                  </a:ext>
                </a:extLst>
              </p:cNvPr>
              <p:cNvSpPr/>
              <p:nvPr/>
            </p:nvSpPr>
            <p:spPr>
              <a:xfrm>
                <a:off x="8085547" y="3900025"/>
                <a:ext cx="674008" cy="513767"/>
              </a:xfrm>
              <a:custGeom>
                <a:avLst/>
                <a:gdLst/>
                <a:ahLst/>
                <a:cxnLst/>
                <a:rect l="l" t="t" r="r" b="b"/>
                <a:pathLst>
                  <a:path w="350134" h="266892" extrusionOk="0">
                    <a:moveTo>
                      <a:pt x="209602" y="0"/>
                    </a:moveTo>
                    <a:lnTo>
                      <a:pt x="0" y="58938"/>
                    </a:lnTo>
                    <a:cubicBezTo>
                      <a:pt x="22807" y="104202"/>
                      <a:pt x="70317" y="261702"/>
                      <a:pt x="70317" y="266893"/>
                    </a:cubicBezTo>
                    <a:lnTo>
                      <a:pt x="203363" y="148268"/>
                    </a:lnTo>
                    <a:lnTo>
                      <a:pt x="203064" y="154905"/>
                    </a:lnTo>
                    <a:lnTo>
                      <a:pt x="329324" y="154905"/>
                    </a:lnTo>
                    <a:lnTo>
                      <a:pt x="350135" y="29943"/>
                    </a:lnTo>
                    <a:lnTo>
                      <a:pt x="2095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824;p36">
                <a:extLst>
                  <a:ext uri="{FF2B5EF4-FFF2-40B4-BE49-F238E27FC236}">
                    <a16:creationId xmlns:a16="http://schemas.microsoft.com/office/drawing/2014/main" id="{C89BDB7A-FDFC-B150-5FDC-D6A91551F689}"/>
                  </a:ext>
                </a:extLst>
              </p:cNvPr>
              <p:cNvSpPr/>
              <p:nvPr/>
            </p:nvSpPr>
            <p:spPr>
              <a:xfrm>
                <a:off x="8085547" y="3927881"/>
                <a:ext cx="438548" cy="485810"/>
              </a:xfrm>
              <a:custGeom>
                <a:avLst/>
                <a:gdLst/>
                <a:ahLst/>
                <a:cxnLst/>
                <a:rect l="l" t="t" r="r" b="b"/>
                <a:pathLst>
                  <a:path w="227817" h="252369" extrusionOk="0">
                    <a:moveTo>
                      <a:pt x="54048" y="252370"/>
                    </a:moveTo>
                    <a:cubicBezTo>
                      <a:pt x="54048" y="252370"/>
                      <a:pt x="19563" y="129653"/>
                      <a:pt x="0" y="93672"/>
                    </a:cubicBezTo>
                    <a:lnTo>
                      <a:pt x="184849" y="0"/>
                    </a:lnTo>
                    <a:cubicBezTo>
                      <a:pt x="184849" y="0"/>
                      <a:pt x="223375" y="124114"/>
                      <a:pt x="227817" y="179459"/>
                    </a:cubicBezTo>
                    <a:lnTo>
                      <a:pt x="53998" y="25237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25;p36">
                <a:extLst>
                  <a:ext uri="{FF2B5EF4-FFF2-40B4-BE49-F238E27FC236}">
                    <a16:creationId xmlns:a16="http://schemas.microsoft.com/office/drawing/2014/main" id="{782D3524-DFF4-BE00-3325-F831CEC7E0FA}"/>
                  </a:ext>
                </a:extLst>
              </p:cNvPr>
              <p:cNvSpPr/>
              <p:nvPr/>
            </p:nvSpPr>
            <p:spPr>
              <a:xfrm>
                <a:off x="8556540" y="4013366"/>
                <a:ext cx="250831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130302" h="421249" extrusionOk="0">
                    <a:moveTo>
                      <a:pt x="0" y="0"/>
                    </a:moveTo>
                    <a:lnTo>
                      <a:pt x="130302" y="0"/>
                    </a:lnTo>
                    <a:lnTo>
                      <a:pt x="130302" y="421249"/>
                    </a:lnTo>
                    <a:lnTo>
                      <a:pt x="0" y="4212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26;p36">
                <a:extLst>
                  <a:ext uri="{FF2B5EF4-FFF2-40B4-BE49-F238E27FC236}">
                    <a16:creationId xmlns:a16="http://schemas.microsoft.com/office/drawing/2014/main" id="{2F4C47C1-CD6A-79EE-358D-C638EDCEA469}"/>
                  </a:ext>
                </a:extLst>
              </p:cNvPr>
              <p:cNvSpPr/>
              <p:nvPr/>
            </p:nvSpPr>
            <p:spPr>
              <a:xfrm>
                <a:off x="8580646" y="4653077"/>
                <a:ext cx="202701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105299" h="16818" extrusionOk="0">
                    <a:moveTo>
                      <a:pt x="0" y="0"/>
                    </a:moveTo>
                    <a:lnTo>
                      <a:pt x="105300" y="0"/>
                    </a:lnTo>
                    <a:lnTo>
                      <a:pt x="105300" y="16818"/>
                    </a:lnTo>
                    <a:lnTo>
                      <a:pt x="0" y="168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827;p36">
                <a:extLst>
                  <a:ext uri="{FF2B5EF4-FFF2-40B4-BE49-F238E27FC236}">
                    <a16:creationId xmlns:a16="http://schemas.microsoft.com/office/drawing/2014/main" id="{A4712C41-F8F0-7749-CF8A-DD4D1F8886AB}"/>
                  </a:ext>
                </a:extLst>
              </p:cNvPr>
              <p:cNvSpPr/>
              <p:nvPr/>
            </p:nvSpPr>
            <p:spPr>
              <a:xfrm>
                <a:off x="8580646" y="4708210"/>
                <a:ext cx="202701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105299" h="8433" extrusionOk="0">
                    <a:moveTo>
                      <a:pt x="0" y="0"/>
                    </a:moveTo>
                    <a:lnTo>
                      <a:pt x="105300" y="0"/>
                    </a:lnTo>
                    <a:lnTo>
                      <a:pt x="105300" y="8434"/>
                    </a:lnTo>
                    <a:lnTo>
                      <a:pt x="0" y="843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828;p36">
                <a:extLst>
                  <a:ext uri="{FF2B5EF4-FFF2-40B4-BE49-F238E27FC236}">
                    <a16:creationId xmlns:a16="http://schemas.microsoft.com/office/drawing/2014/main" id="{BF228A71-EA9D-A8FF-9DD4-B97A9AA5A3F4}"/>
                  </a:ext>
                </a:extLst>
              </p:cNvPr>
              <p:cNvSpPr/>
              <p:nvPr/>
            </p:nvSpPr>
            <p:spPr>
              <a:xfrm>
                <a:off x="8620216" y="4108171"/>
                <a:ext cx="123541" cy="140065"/>
              </a:xfrm>
              <a:custGeom>
                <a:avLst/>
                <a:gdLst/>
                <a:ahLst/>
                <a:cxnLst/>
                <a:rect l="l" t="t" r="r" b="b"/>
                <a:pathLst>
                  <a:path w="64177" h="72761" extrusionOk="0">
                    <a:moveTo>
                      <a:pt x="64178" y="36381"/>
                    </a:moveTo>
                    <a:cubicBezTo>
                      <a:pt x="64178" y="56474"/>
                      <a:pt x="49811" y="72762"/>
                      <a:pt x="32089" y="72762"/>
                    </a:cubicBezTo>
                    <a:cubicBezTo>
                      <a:pt x="14367" y="72762"/>
                      <a:pt x="-1" y="56473"/>
                      <a:pt x="-1" y="36381"/>
                    </a:cubicBezTo>
                    <a:cubicBezTo>
                      <a:pt x="-1" y="16288"/>
                      <a:pt x="14366" y="0"/>
                      <a:pt x="32089" y="0"/>
                    </a:cubicBezTo>
                    <a:cubicBezTo>
                      <a:pt x="49811" y="0"/>
                      <a:pt x="64178" y="16289"/>
                      <a:pt x="64178" y="363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829;p36">
                <a:extLst>
                  <a:ext uri="{FF2B5EF4-FFF2-40B4-BE49-F238E27FC236}">
                    <a16:creationId xmlns:a16="http://schemas.microsoft.com/office/drawing/2014/main" id="{9029084A-739D-FC1C-B8E0-E360166DEB64}"/>
                  </a:ext>
                </a:extLst>
              </p:cNvPr>
              <p:cNvSpPr/>
              <p:nvPr/>
            </p:nvSpPr>
            <p:spPr>
              <a:xfrm>
                <a:off x="8149416" y="4013366"/>
                <a:ext cx="407228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211547" h="421249" extrusionOk="0">
                    <a:moveTo>
                      <a:pt x="211548" y="0"/>
                    </a:moveTo>
                    <a:lnTo>
                      <a:pt x="72412" y="0"/>
                    </a:lnTo>
                    <a:lnTo>
                      <a:pt x="52101" y="152959"/>
                    </a:lnTo>
                    <a:lnTo>
                      <a:pt x="0" y="177662"/>
                    </a:lnTo>
                    <a:lnTo>
                      <a:pt x="0" y="421249"/>
                    </a:lnTo>
                    <a:lnTo>
                      <a:pt x="211548" y="421249"/>
                    </a:lnTo>
                    <a:lnTo>
                      <a:pt x="2115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830;p36">
                <a:extLst>
                  <a:ext uri="{FF2B5EF4-FFF2-40B4-BE49-F238E27FC236}">
                    <a16:creationId xmlns:a16="http://schemas.microsoft.com/office/drawing/2014/main" id="{7EC955A4-B571-E409-4DF8-8E87312BE45B}"/>
                  </a:ext>
                </a:extLst>
              </p:cNvPr>
              <p:cNvSpPr/>
              <p:nvPr/>
            </p:nvSpPr>
            <p:spPr>
              <a:xfrm>
                <a:off x="8523981" y="4013366"/>
                <a:ext cx="32565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16917" h="421249" extrusionOk="0">
                    <a:moveTo>
                      <a:pt x="0" y="0"/>
                    </a:moveTo>
                    <a:lnTo>
                      <a:pt x="16918" y="0"/>
                    </a:lnTo>
                    <a:lnTo>
                      <a:pt x="16918" y="421249"/>
                    </a:lnTo>
                    <a:lnTo>
                      <a:pt x="0" y="4212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31;p36">
                <a:extLst>
                  <a:ext uri="{FF2B5EF4-FFF2-40B4-BE49-F238E27FC236}">
                    <a16:creationId xmlns:a16="http://schemas.microsoft.com/office/drawing/2014/main" id="{4835D63C-6340-079C-5C2A-DDE16C45151F}"/>
                  </a:ext>
                </a:extLst>
              </p:cNvPr>
              <p:cNvSpPr/>
              <p:nvPr/>
            </p:nvSpPr>
            <p:spPr>
              <a:xfrm>
                <a:off x="8050493" y="4387971"/>
                <a:ext cx="430796" cy="368418"/>
              </a:xfrm>
              <a:custGeom>
                <a:avLst/>
                <a:gdLst/>
                <a:ahLst/>
                <a:cxnLst/>
                <a:rect l="l" t="t" r="r" b="b"/>
                <a:pathLst>
                  <a:path w="223790" h="191386" extrusionOk="0">
                    <a:moveTo>
                      <a:pt x="110340" y="0"/>
                    </a:moveTo>
                    <a:cubicBezTo>
                      <a:pt x="110340" y="0"/>
                      <a:pt x="68120" y="121868"/>
                      <a:pt x="0" y="144525"/>
                    </a:cubicBezTo>
                    <a:lnTo>
                      <a:pt x="182603" y="191386"/>
                    </a:lnTo>
                    <a:cubicBezTo>
                      <a:pt x="182603" y="191386"/>
                      <a:pt x="239245" y="94720"/>
                      <a:pt x="219682" y="0"/>
                    </a:cubicBezTo>
                    <a:lnTo>
                      <a:pt x="1103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32;p36">
                <a:extLst>
                  <a:ext uri="{FF2B5EF4-FFF2-40B4-BE49-F238E27FC236}">
                    <a16:creationId xmlns:a16="http://schemas.microsoft.com/office/drawing/2014/main" id="{8FBA5408-D08C-27D1-686E-D6DBDFF77FA9}"/>
                  </a:ext>
                </a:extLst>
              </p:cNvPr>
              <p:cNvSpPr/>
              <p:nvPr/>
            </p:nvSpPr>
            <p:spPr>
              <a:xfrm rot="1801876">
                <a:off x="8367975" y="4345652"/>
                <a:ext cx="28121" cy="81676"/>
              </a:xfrm>
              <a:custGeom>
                <a:avLst/>
                <a:gdLst/>
                <a:ahLst/>
                <a:cxnLst/>
                <a:rect l="l" t="t" r="r" b="b"/>
                <a:pathLst>
                  <a:path w="14622" h="42469" extrusionOk="0">
                    <a:moveTo>
                      <a:pt x="0" y="0"/>
                    </a:moveTo>
                    <a:lnTo>
                      <a:pt x="14622" y="0"/>
                    </a:lnTo>
                    <a:lnTo>
                      <a:pt x="14622" y="42469"/>
                    </a:lnTo>
                    <a:lnTo>
                      <a:pt x="0" y="4246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833;p36">
              <a:extLst>
                <a:ext uri="{FF2B5EF4-FFF2-40B4-BE49-F238E27FC236}">
                  <a16:creationId xmlns:a16="http://schemas.microsoft.com/office/drawing/2014/main" id="{B05E930F-E0B7-465D-CF44-EDA11498E76E}"/>
                </a:ext>
              </a:extLst>
            </p:cNvPr>
            <p:cNvGrpSpPr/>
            <p:nvPr/>
          </p:nvGrpSpPr>
          <p:grpSpPr>
            <a:xfrm>
              <a:off x="1674702" y="3905269"/>
              <a:ext cx="838971" cy="889138"/>
              <a:chOff x="-320119" y="5493725"/>
              <a:chExt cx="838971" cy="889138"/>
            </a:xfrm>
          </p:grpSpPr>
          <p:sp>
            <p:nvSpPr>
              <p:cNvPr id="9" name="Google Shape;834;p36">
                <a:extLst>
                  <a:ext uri="{FF2B5EF4-FFF2-40B4-BE49-F238E27FC236}">
                    <a16:creationId xmlns:a16="http://schemas.microsoft.com/office/drawing/2014/main" id="{CA67D2D3-5B16-2850-9E48-A90063BA9E69}"/>
                  </a:ext>
                </a:extLst>
              </p:cNvPr>
              <p:cNvSpPr/>
              <p:nvPr/>
            </p:nvSpPr>
            <p:spPr>
              <a:xfrm>
                <a:off x="-320119" y="5493725"/>
                <a:ext cx="581554" cy="699142"/>
              </a:xfrm>
              <a:custGeom>
                <a:avLst/>
                <a:gdLst/>
                <a:ahLst/>
                <a:cxnLst/>
                <a:rect l="l" t="t" r="r" b="b"/>
                <a:pathLst>
                  <a:path w="581554" h="699142" extrusionOk="0">
                    <a:moveTo>
                      <a:pt x="368050" y="699143"/>
                    </a:moveTo>
                    <a:cubicBezTo>
                      <a:pt x="368050" y="699143"/>
                      <a:pt x="325555" y="388998"/>
                      <a:pt x="0" y="336296"/>
                    </a:cubicBezTo>
                    <a:cubicBezTo>
                      <a:pt x="0" y="336296"/>
                      <a:pt x="355375" y="248036"/>
                      <a:pt x="454376" y="636100"/>
                    </a:cubicBezTo>
                    <a:cubicBezTo>
                      <a:pt x="454376" y="636100"/>
                      <a:pt x="531762" y="278723"/>
                      <a:pt x="323687" y="0"/>
                    </a:cubicBezTo>
                    <a:cubicBezTo>
                      <a:pt x="323687" y="0"/>
                      <a:pt x="613418" y="137427"/>
                      <a:pt x="578660" y="699143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835;p36">
                <a:extLst>
                  <a:ext uri="{FF2B5EF4-FFF2-40B4-BE49-F238E27FC236}">
                    <a16:creationId xmlns:a16="http://schemas.microsoft.com/office/drawing/2014/main" id="{48257396-FF44-4E13-19A2-E554F8502B8D}"/>
                  </a:ext>
                </a:extLst>
              </p:cNvPr>
              <p:cNvSpPr/>
              <p:nvPr/>
            </p:nvSpPr>
            <p:spPr>
              <a:xfrm>
                <a:off x="286695" y="5878387"/>
                <a:ext cx="232157" cy="314547"/>
              </a:xfrm>
              <a:custGeom>
                <a:avLst/>
                <a:gdLst/>
                <a:ahLst/>
                <a:cxnLst/>
                <a:rect l="l" t="t" r="r" b="b"/>
                <a:pathLst>
                  <a:path w="232157" h="314547" extrusionOk="0">
                    <a:moveTo>
                      <a:pt x="0" y="314481"/>
                    </a:moveTo>
                    <a:cubicBezTo>
                      <a:pt x="0" y="314481"/>
                      <a:pt x="23349" y="35624"/>
                      <a:pt x="232158" y="0"/>
                    </a:cubicBezTo>
                    <a:cubicBezTo>
                      <a:pt x="232158" y="0"/>
                      <a:pt x="87326" y="86859"/>
                      <a:pt x="91195" y="314548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836;p36">
                <a:extLst>
                  <a:ext uri="{FF2B5EF4-FFF2-40B4-BE49-F238E27FC236}">
                    <a16:creationId xmlns:a16="http://schemas.microsoft.com/office/drawing/2014/main" id="{34D8B092-5A65-78A4-78AC-5AB7B60A126F}"/>
                  </a:ext>
                </a:extLst>
              </p:cNvPr>
              <p:cNvSpPr/>
              <p:nvPr/>
            </p:nvSpPr>
            <p:spPr>
              <a:xfrm>
                <a:off x="211710" y="6016810"/>
                <a:ext cx="239229" cy="366053"/>
              </a:xfrm>
              <a:custGeom>
                <a:avLst/>
                <a:gdLst/>
                <a:ahLst/>
                <a:cxnLst/>
                <a:rect l="l" t="t" r="r" b="b"/>
                <a:pathLst>
                  <a:path w="239229" h="366053" extrusionOk="0">
                    <a:moveTo>
                      <a:pt x="0" y="176058"/>
                    </a:moveTo>
                    <a:cubicBezTo>
                      <a:pt x="0" y="176058"/>
                      <a:pt x="14076" y="18817"/>
                      <a:pt x="100869" y="1406"/>
                    </a:cubicBezTo>
                    <a:cubicBezTo>
                      <a:pt x="239563" y="-26347"/>
                      <a:pt x="239229" y="366054"/>
                      <a:pt x="239229" y="366054"/>
                    </a:cubicBezTo>
                    <a:cubicBezTo>
                      <a:pt x="239229" y="366054"/>
                      <a:pt x="109141" y="232696"/>
                      <a:pt x="100001" y="68184"/>
                    </a:cubicBezTo>
                    <a:cubicBezTo>
                      <a:pt x="84257" y="146771"/>
                      <a:pt x="63043" y="175991"/>
                      <a:pt x="63043" y="175991"/>
                    </a:cubicBezTo>
                    <a:lnTo>
                      <a:pt x="0" y="1759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837;p36">
                <a:extLst>
                  <a:ext uri="{FF2B5EF4-FFF2-40B4-BE49-F238E27FC236}">
                    <a16:creationId xmlns:a16="http://schemas.microsoft.com/office/drawing/2014/main" id="{CDE40B4D-A872-292C-2170-3753E8DB65BD}"/>
                  </a:ext>
                </a:extLst>
              </p:cNvPr>
              <p:cNvSpPr/>
              <p:nvPr/>
            </p:nvSpPr>
            <p:spPr>
              <a:xfrm>
                <a:off x="-126853" y="6089372"/>
                <a:ext cx="210609" cy="281750"/>
              </a:xfrm>
              <a:custGeom>
                <a:avLst/>
                <a:gdLst/>
                <a:ahLst/>
                <a:cxnLst/>
                <a:rect l="l" t="t" r="r" b="b"/>
                <a:pathLst>
                  <a:path w="210609" h="281750" extrusionOk="0">
                    <a:moveTo>
                      <a:pt x="210610" y="106831"/>
                    </a:moveTo>
                    <a:cubicBezTo>
                      <a:pt x="210610" y="106831"/>
                      <a:pt x="189729" y="-18854"/>
                      <a:pt x="97466" y="2427"/>
                    </a:cubicBezTo>
                    <a:cubicBezTo>
                      <a:pt x="333" y="24842"/>
                      <a:pt x="0" y="281750"/>
                      <a:pt x="0" y="28175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838;p36">
                <a:extLst>
                  <a:ext uri="{FF2B5EF4-FFF2-40B4-BE49-F238E27FC236}">
                    <a16:creationId xmlns:a16="http://schemas.microsoft.com/office/drawing/2014/main" id="{D300FB94-71D0-C7BC-1088-6DC5F32A796A}"/>
                  </a:ext>
                </a:extLst>
              </p:cNvPr>
              <p:cNvSpPr/>
              <p:nvPr/>
            </p:nvSpPr>
            <p:spPr>
              <a:xfrm>
                <a:off x="193831" y="5776451"/>
                <a:ext cx="306742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306742" h="416483" extrusionOk="0">
                    <a:moveTo>
                      <a:pt x="0" y="416484"/>
                    </a:moveTo>
                    <a:cubicBezTo>
                      <a:pt x="0" y="416484"/>
                      <a:pt x="6538" y="48700"/>
                      <a:pt x="306742" y="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" name="Google Shape;804;p36">
            <a:extLst>
              <a:ext uri="{FF2B5EF4-FFF2-40B4-BE49-F238E27FC236}">
                <a16:creationId xmlns:a16="http://schemas.microsoft.com/office/drawing/2014/main" id="{9A1CD524-79E6-6335-78F8-AA25A503F6B9}"/>
              </a:ext>
            </a:extLst>
          </p:cNvPr>
          <p:cNvGrpSpPr/>
          <p:nvPr/>
        </p:nvGrpSpPr>
        <p:grpSpPr>
          <a:xfrm>
            <a:off x="5320154" y="4308820"/>
            <a:ext cx="718247" cy="718247"/>
            <a:chOff x="3932594" y="2214840"/>
            <a:chExt cx="562449" cy="562449"/>
          </a:xfrm>
        </p:grpSpPr>
        <p:sp>
          <p:nvSpPr>
            <p:cNvPr id="25" name="Google Shape;805;p36">
              <a:extLst>
                <a:ext uri="{FF2B5EF4-FFF2-40B4-BE49-F238E27FC236}">
                  <a16:creationId xmlns:a16="http://schemas.microsoft.com/office/drawing/2014/main" id="{CB379A01-D8F5-76F9-5496-5E169663539E}"/>
                </a:ext>
              </a:extLst>
            </p:cNvPr>
            <p:cNvSpPr/>
            <p:nvPr/>
          </p:nvSpPr>
          <p:spPr>
            <a:xfrm>
              <a:off x="3932594" y="2214840"/>
              <a:ext cx="562449" cy="562449"/>
            </a:xfrm>
            <a:custGeom>
              <a:avLst/>
              <a:gdLst/>
              <a:ahLst/>
              <a:cxnLst/>
              <a:rect l="l" t="t" r="r" b="b"/>
              <a:pathLst>
                <a:path w="562449" h="562449" extrusionOk="0">
                  <a:moveTo>
                    <a:pt x="281191" y="562449"/>
                  </a:moveTo>
                  <a:cubicBezTo>
                    <a:pt x="436497" y="562449"/>
                    <a:pt x="562449" y="436564"/>
                    <a:pt x="562449" y="281258"/>
                  </a:cubicBezTo>
                  <a:cubicBezTo>
                    <a:pt x="562449" y="125952"/>
                    <a:pt x="436497" y="0"/>
                    <a:pt x="281191" y="0"/>
                  </a:cubicBezTo>
                  <a:cubicBezTo>
                    <a:pt x="125886" y="0"/>
                    <a:pt x="0" y="125886"/>
                    <a:pt x="0" y="281258"/>
                  </a:cubicBezTo>
                  <a:cubicBezTo>
                    <a:pt x="0" y="436631"/>
                    <a:pt x="125886" y="562449"/>
                    <a:pt x="281191" y="562449"/>
                  </a:cubicBezTo>
                  <a:close/>
                  <a:moveTo>
                    <a:pt x="281191" y="39294"/>
                  </a:moveTo>
                  <a:cubicBezTo>
                    <a:pt x="414816" y="39294"/>
                    <a:pt x="523156" y="147567"/>
                    <a:pt x="523156" y="281258"/>
                  </a:cubicBezTo>
                  <a:cubicBezTo>
                    <a:pt x="523156" y="414949"/>
                    <a:pt x="414816" y="523156"/>
                    <a:pt x="281191" y="523156"/>
                  </a:cubicBezTo>
                  <a:cubicBezTo>
                    <a:pt x="147567" y="523156"/>
                    <a:pt x="39293" y="414882"/>
                    <a:pt x="39293" y="281258"/>
                  </a:cubicBezTo>
                  <a:cubicBezTo>
                    <a:pt x="39293" y="147634"/>
                    <a:pt x="147567" y="39294"/>
                    <a:pt x="281191" y="392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06;p36">
              <a:extLst>
                <a:ext uri="{FF2B5EF4-FFF2-40B4-BE49-F238E27FC236}">
                  <a16:creationId xmlns:a16="http://schemas.microsoft.com/office/drawing/2014/main" id="{D1276CF0-5D43-2D5D-29FF-EC7468CF7132}"/>
                </a:ext>
              </a:extLst>
            </p:cNvPr>
            <p:cNvSpPr/>
            <p:nvPr/>
          </p:nvSpPr>
          <p:spPr>
            <a:xfrm>
              <a:off x="4184499" y="2466745"/>
              <a:ext cx="58706" cy="58706"/>
            </a:xfrm>
            <a:custGeom>
              <a:avLst/>
              <a:gdLst/>
              <a:ahLst/>
              <a:cxnLst/>
              <a:rect l="l" t="t" r="r" b="b"/>
              <a:pathLst>
                <a:path w="58706" h="58706" extrusionOk="0">
                  <a:moveTo>
                    <a:pt x="0" y="29353"/>
                  </a:moveTo>
                  <a:cubicBezTo>
                    <a:pt x="0" y="13142"/>
                    <a:pt x="13142" y="0"/>
                    <a:pt x="29353" y="0"/>
                  </a:cubicBezTo>
                  <a:cubicBezTo>
                    <a:pt x="45564" y="0"/>
                    <a:pt x="58707" y="13142"/>
                    <a:pt x="58707" y="29353"/>
                  </a:cubicBezTo>
                  <a:cubicBezTo>
                    <a:pt x="58707" y="45564"/>
                    <a:pt x="45564" y="58707"/>
                    <a:pt x="29353" y="58707"/>
                  </a:cubicBezTo>
                  <a:cubicBezTo>
                    <a:pt x="13142" y="58707"/>
                    <a:pt x="0" y="45564"/>
                    <a:pt x="0" y="29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07;p36">
              <a:extLst>
                <a:ext uri="{FF2B5EF4-FFF2-40B4-BE49-F238E27FC236}">
                  <a16:creationId xmlns:a16="http://schemas.microsoft.com/office/drawing/2014/main" id="{458C1292-DAA0-8B22-EE2B-5201E98CD1C6}"/>
                </a:ext>
              </a:extLst>
            </p:cNvPr>
            <p:cNvSpPr/>
            <p:nvPr/>
          </p:nvSpPr>
          <p:spPr>
            <a:xfrm>
              <a:off x="4201844" y="2673218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0"/>
                  </a:moveTo>
                  <a:lnTo>
                    <a:pt x="11941" y="0"/>
                  </a:lnTo>
                  <a:cubicBezTo>
                    <a:pt x="18546" y="0"/>
                    <a:pt x="23883" y="5337"/>
                    <a:pt x="23883" y="11942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08;p36">
              <a:extLst>
                <a:ext uri="{FF2B5EF4-FFF2-40B4-BE49-F238E27FC236}">
                  <a16:creationId xmlns:a16="http://schemas.microsoft.com/office/drawing/2014/main" id="{F1186A2C-3133-CE38-A84F-6AF8CA8155EE}"/>
                </a:ext>
              </a:extLst>
            </p:cNvPr>
            <p:cNvSpPr/>
            <p:nvPr/>
          </p:nvSpPr>
          <p:spPr>
            <a:xfrm>
              <a:off x="3982628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54037" y="11942"/>
                  </a:move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09;p36">
              <a:extLst>
                <a:ext uri="{FF2B5EF4-FFF2-40B4-BE49-F238E27FC236}">
                  <a16:creationId xmlns:a16="http://schemas.microsoft.com/office/drawing/2014/main" id="{E973C776-B111-179D-BFB7-E0D5D99CB7CB}"/>
                </a:ext>
              </a:extLst>
            </p:cNvPr>
            <p:cNvSpPr/>
            <p:nvPr/>
          </p:nvSpPr>
          <p:spPr>
            <a:xfrm>
              <a:off x="4201844" y="2264941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54037"/>
                  </a:move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1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11941" y="0"/>
                  </a:lnTo>
                  <a:cubicBezTo>
                    <a:pt x="18546" y="0"/>
                    <a:pt x="23883" y="5337"/>
                    <a:pt x="23883" y="11941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10;p36">
              <a:extLst>
                <a:ext uri="{FF2B5EF4-FFF2-40B4-BE49-F238E27FC236}">
                  <a16:creationId xmlns:a16="http://schemas.microsoft.com/office/drawing/2014/main" id="{7800B5AF-4AA8-39F6-D611-0EE5B9AF4135}"/>
                </a:ext>
              </a:extLst>
            </p:cNvPr>
            <p:cNvSpPr/>
            <p:nvPr/>
          </p:nvSpPr>
          <p:spPr>
            <a:xfrm>
              <a:off x="4390906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0" y="11942"/>
                  </a:move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11;p36">
              <a:extLst>
                <a:ext uri="{FF2B5EF4-FFF2-40B4-BE49-F238E27FC236}">
                  <a16:creationId xmlns:a16="http://schemas.microsoft.com/office/drawing/2014/main" id="{B6EDF332-C98F-3C5B-28CC-B27C0E85AFBC}"/>
                </a:ext>
              </a:extLst>
            </p:cNvPr>
            <p:cNvSpPr/>
            <p:nvPr/>
          </p:nvSpPr>
          <p:spPr>
            <a:xfrm>
              <a:off x="4146540" y="2318644"/>
              <a:ext cx="189061" cy="177454"/>
            </a:xfrm>
            <a:custGeom>
              <a:avLst/>
              <a:gdLst/>
              <a:ahLst/>
              <a:cxnLst/>
              <a:rect l="l" t="t" r="r" b="b"/>
              <a:pathLst>
                <a:path w="189061" h="177454" extrusionOk="0">
                  <a:moveTo>
                    <a:pt x="189062" y="0"/>
                  </a:moveTo>
                  <a:lnTo>
                    <a:pt x="67246" y="177454"/>
                  </a:lnTo>
                  <a:lnTo>
                    <a:pt x="0" y="1231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02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1"/>
          <p:cNvSpPr txBox="1">
            <a:spLocks noGrp="1"/>
          </p:cNvSpPr>
          <p:nvPr>
            <p:ph type="ctrTitle"/>
          </p:nvPr>
        </p:nvSpPr>
        <p:spPr>
          <a:xfrm>
            <a:off x="275008" y="-728059"/>
            <a:ext cx="8243349" cy="2062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039" name="Google Shape;1039;p41"/>
          <p:cNvSpPr txBox="1">
            <a:spLocks noGrp="1"/>
          </p:cNvSpPr>
          <p:nvPr>
            <p:ph type="subTitle" idx="1"/>
          </p:nvPr>
        </p:nvSpPr>
        <p:spPr>
          <a:xfrm>
            <a:off x="710149" y="1842550"/>
            <a:ext cx="5195756" cy="2897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00B050"/>
                </a:solidFill>
              </a:rPr>
              <a:t>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00B050"/>
                </a:solidFill>
              </a:rPr>
              <a:t>MOHIT KUMAR</a:t>
            </a:r>
            <a:endParaRPr lang="en-IN" sz="3200" b="1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00B050"/>
                </a:solidFill>
              </a:rPr>
              <a:t>NAVNEET PANDEY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00B050"/>
              </a:solidFill>
            </a:endParaRPr>
          </a:p>
        </p:txBody>
      </p:sp>
      <p:grpSp>
        <p:nvGrpSpPr>
          <p:cNvPr id="1053" name="Google Shape;1053;p41"/>
          <p:cNvGrpSpPr/>
          <p:nvPr/>
        </p:nvGrpSpPr>
        <p:grpSpPr>
          <a:xfrm>
            <a:off x="8069780" y="2365638"/>
            <a:ext cx="718247" cy="718247"/>
            <a:chOff x="3932594" y="2214840"/>
            <a:chExt cx="562449" cy="562449"/>
          </a:xfrm>
        </p:grpSpPr>
        <p:sp>
          <p:nvSpPr>
            <p:cNvPr id="1054" name="Google Shape;1054;p41"/>
            <p:cNvSpPr/>
            <p:nvPr/>
          </p:nvSpPr>
          <p:spPr>
            <a:xfrm>
              <a:off x="3932594" y="2214840"/>
              <a:ext cx="562449" cy="562449"/>
            </a:xfrm>
            <a:custGeom>
              <a:avLst/>
              <a:gdLst/>
              <a:ahLst/>
              <a:cxnLst/>
              <a:rect l="l" t="t" r="r" b="b"/>
              <a:pathLst>
                <a:path w="562449" h="562449" extrusionOk="0">
                  <a:moveTo>
                    <a:pt x="281191" y="562449"/>
                  </a:moveTo>
                  <a:cubicBezTo>
                    <a:pt x="436497" y="562449"/>
                    <a:pt x="562449" y="436564"/>
                    <a:pt x="562449" y="281258"/>
                  </a:cubicBezTo>
                  <a:cubicBezTo>
                    <a:pt x="562449" y="125952"/>
                    <a:pt x="436497" y="0"/>
                    <a:pt x="281191" y="0"/>
                  </a:cubicBezTo>
                  <a:cubicBezTo>
                    <a:pt x="125886" y="0"/>
                    <a:pt x="0" y="125886"/>
                    <a:pt x="0" y="281258"/>
                  </a:cubicBezTo>
                  <a:cubicBezTo>
                    <a:pt x="0" y="436631"/>
                    <a:pt x="125886" y="562449"/>
                    <a:pt x="281191" y="562449"/>
                  </a:cubicBezTo>
                  <a:close/>
                  <a:moveTo>
                    <a:pt x="281191" y="39294"/>
                  </a:moveTo>
                  <a:cubicBezTo>
                    <a:pt x="414816" y="39294"/>
                    <a:pt x="523156" y="147567"/>
                    <a:pt x="523156" y="281258"/>
                  </a:cubicBezTo>
                  <a:cubicBezTo>
                    <a:pt x="523156" y="414949"/>
                    <a:pt x="414816" y="523156"/>
                    <a:pt x="281191" y="523156"/>
                  </a:cubicBezTo>
                  <a:cubicBezTo>
                    <a:pt x="147567" y="523156"/>
                    <a:pt x="39293" y="414882"/>
                    <a:pt x="39293" y="281258"/>
                  </a:cubicBezTo>
                  <a:cubicBezTo>
                    <a:pt x="39293" y="147634"/>
                    <a:pt x="147567" y="39294"/>
                    <a:pt x="281191" y="392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4184499" y="2466745"/>
              <a:ext cx="58706" cy="58706"/>
            </a:xfrm>
            <a:custGeom>
              <a:avLst/>
              <a:gdLst/>
              <a:ahLst/>
              <a:cxnLst/>
              <a:rect l="l" t="t" r="r" b="b"/>
              <a:pathLst>
                <a:path w="58706" h="58706" extrusionOk="0">
                  <a:moveTo>
                    <a:pt x="0" y="29353"/>
                  </a:moveTo>
                  <a:cubicBezTo>
                    <a:pt x="0" y="13142"/>
                    <a:pt x="13142" y="0"/>
                    <a:pt x="29353" y="0"/>
                  </a:cubicBezTo>
                  <a:cubicBezTo>
                    <a:pt x="45564" y="0"/>
                    <a:pt x="58707" y="13142"/>
                    <a:pt x="58707" y="29353"/>
                  </a:cubicBezTo>
                  <a:cubicBezTo>
                    <a:pt x="58707" y="45564"/>
                    <a:pt x="45564" y="58707"/>
                    <a:pt x="29353" y="58707"/>
                  </a:cubicBezTo>
                  <a:cubicBezTo>
                    <a:pt x="13142" y="58707"/>
                    <a:pt x="0" y="45564"/>
                    <a:pt x="0" y="29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4201844" y="2673218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0"/>
                  </a:moveTo>
                  <a:lnTo>
                    <a:pt x="11941" y="0"/>
                  </a:lnTo>
                  <a:cubicBezTo>
                    <a:pt x="18546" y="0"/>
                    <a:pt x="23883" y="5337"/>
                    <a:pt x="23883" y="11942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3982628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54037" y="11942"/>
                  </a:move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4201844" y="2264941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54037"/>
                  </a:move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1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11941" y="0"/>
                  </a:lnTo>
                  <a:cubicBezTo>
                    <a:pt x="18546" y="0"/>
                    <a:pt x="23883" y="5337"/>
                    <a:pt x="23883" y="11941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4390906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0" y="11942"/>
                  </a:move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4146540" y="2318644"/>
              <a:ext cx="189061" cy="177454"/>
            </a:xfrm>
            <a:custGeom>
              <a:avLst/>
              <a:gdLst/>
              <a:ahLst/>
              <a:cxnLst/>
              <a:rect l="l" t="t" r="r" b="b"/>
              <a:pathLst>
                <a:path w="189061" h="177454" extrusionOk="0">
                  <a:moveTo>
                    <a:pt x="189062" y="0"/>
                  </a:moveTo>
                  <a:lnTo>
                    <a:pt x="67246" y="177454"/>
                  </a:lnTo>
                  <a:lnTo>
                    <a:pt x="0" y="1231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1"/>
          <p:cNvGrpSpPr/>
          <p:nvPr/>
        </p:nvGrpSpPr>
        <p:grpSpPr>
          <a:xfrm>
            <a:off x="6745206" y="535188"/>
            <a:ext cx="1683684" cy="889153"/>
            <a:chOff x="5338084" y="5425425"/>
            <a:chExt cx="1519433" cy="802412"/>
          </a:xfrm>
        </p:grpSpPr>
        <p:sp>
          <p:nvSpPr>
            <p:cNvPr id="1062" name="Google Shape;1062;p41"/>
            <p:cNvSpPr/>
            <p:nvPr/>
          </p:nvSpPr>
          <p:spPr>
            <a:xfrm>
              <a:off x="6369119" y="5425425"/>
              <a:ext cx="6671" cy="531428"/>
            </a:xfrm>
            <a:custGeom>
              <a:avLst/>
              <a:gdLst/>
              <a:ahLst/>
              <a:cxnLst/>
              <a:rect l="l" t="t" r="r" b="b"/>
              <a:pathLst>
                <a:path w="6671" h="531428" extrusionOk="0">
                  <a:moveTo>
                    <a:pt x="0" y="0"/>
                  </a:moveTo>
                  <a:lnTo>
                    <a:pt x="0" y="531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6342967" y="5929034"/>
              <a:ext cx="52235" cy="73049"/>
            </a:xfrm>
            <a:custGeom>
              <a:avLst/>
              <a:gdLst/>
              <a:ahLst/>
              <a:cxnLst/>
              <a:rect l="l" t="t" r="r" b="b"/>
              <a:pathLst>
                <a:path w="52235" h="73049" extrusionOk="0">
                  <a:moveTo>
                    <a:pt x="52236" y="73050"/>
                  </a:moveTo>
                  <a:lnTo>
                    <a:pt x="0" y="73050"/>
                  </a:lnTo>
                  <a:lnTo>
                    <a:pt x="0" y="26084"/>
                  </a:lnTo>
                  <a:cubicBezTo>
                    <a:pt x="0" y="11675"/>
                    <a:pt x="11675" y="0"/>
                    <a:pt x="26084" y="0"/>
                  </a:cubicBezTo>
                  <a:lnTo>
                    <a:pt x="26084" y="0"/>
                  </a:lnTo>
                  <a:cubicBezTo>
                    <a:pt x="40494" y="0"/>
                    <a:pt x="52169" y="11675"/>
                    <a:pt x="52169" y="26084"/>
                  </a:cubicBezTo>
                  <a:lnTo>
                    <a:pt x="52169" y="73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6280191" y="6010890"/>
              <a:ext cx="177454" cy="216947"/>
            </a:xfrm>
            <a:custGeom>
              <a:avLst/>
              <a:gdLst/>
              <a:ahLst/>
              <a:cxnLst/>
              <a:rect l="l" t="t" r="r" b="b"/>
              <a:pathLst>
                <a:path w="177454" h="216947" extrusionOk="0">
                  <a:moveTo>
                    <a:pt x="160309" y="75651"/>
                  </a:moveTo>
                  <a:lnTo>
                    <a:pt x="160376" y="75651"/>
                  </a:lnTo>
                  <a:cubicBezTo>
                    <a:pt x="160376" y="75651"/>
                    <a:pt x="160109" y="75318"/>
                    <a:pt x="159575" y="74717"/>
                  </a:cubicBezTo>
                  <a:cubicBezTo>
                    <a:pt x="158708" y="73583"/>
                    <a:pt x="157908" y="72449"/>
                    <a:pt x="157040" y="71382"/>
                  </a:cubicBezTo>
                  <a:cubicBezTo>
                    <a:pt x="151303" y="63376"/>
                    <a:pt x="140029" y="44630"/>
                    <a:pt x="140029" y="19880"/>
                  </a:cubicBezTo>
                  <a:cubicBezTo>
                    <a:pt x="140029" y="2001"/>
                    <a:pt x="121083" y="0"/>
                    <a:pt x="121083" y="0"/>
                  </a:cubicBezTo>
                  <a:lnTo>
                    <a:pt x="56572" y="0"/>
                  </a:lnTo>
                  <a:cubicBezTo>
                    <a:pt x="56572" y="0"/>
                    <a:pt x="37626" y="2001"/>
                    <a:pt x="37626" y="19880"/>
                  </a:cubicBezTo>
                  <a:cubicBezTo>
                    <a:pt x="37626" y="44630"/>
                    <a:pt x="26418" y="63376"/>
                    <a:pt x="20614" y="71382"/>
                  </a:cubicBezTo>
                  <a:cubicBezTo>
                    <a:pt x="19747" y="72449"/>
                    <a:pt x="18880" y="73583"/>
                    <a:pt x="18079" y="74717"/>
                  </a:cubicBezTo>
                  <a:cubicBezTo>
                    <a:pt x="17612" y="75318"/>
                    <a:pt x="17279" y="75651"/>
                    <a:pt x="17279" y="75651"/>
                  </a:cubicBezTo>
                  <a:lnTo>
                    <a:pt x="17345" y="75651"/>
                  </a:lnTo>
                  <a:cubicBezTo>
                    <a:pt x="6471" y="90395"/>
                    <a:pt x="0" y="108540"/>
                    <a:pt x="0" y="128220"/>
                  </a:cubicBezTo>
                  <a:cubicBezTo>
                    <a:pt x="0" y="177254"/>
                    <a:pt x="39761" y="216947"/>
                    <a:pt x="88727" y="216947"/>
                  </a:cubicBezTo>
                  <a:cubicBezTo>
                    <a:pt x="137694" y="216947"/>
                    <a:pt x="177454" y="177187"/>
                    <a:pt x="177454" y="128220"/>
                  </a:cubicBezTo>
                  <a:cubicBezTo>
                    <a:pt x="177454" y="108540"/>
                    <a:pt x="170983" y="90395"/>
                    <a:pt x="160109" y="756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6318885" y="6010890"/>
              <a:ext cx="100401" cy="162644"/>
            </a:xfrm>
            <a:custGeom>
              <a:avLst/>
              <a:gdLst/>
              <a:ahLst/>
              <a:cxnLst/>
              <a:rect l="l" t="t" r="r" b="b"/>
              <a:pathLst>
                <a:path w="100401" h="162644" extrusionOk="0">
                  <a:moveTo>
                    <a:pt x="61442" y="0"/>
                  </a:moveTo>
                  <a:lnTo>
                    <a:pt x="68113" y="147234"/>
                  </a:lnTo>
                  <a:cubicBezTo>
                    <a:pt x="68113" y="155773"/>
                    <a:pt x="74984" y="162644"/>
                    <a:pt x="83523" y="162644"/>
                  </a:cubicBezTo>
                  <a:lnTo>
                    <a:pt x="84991" y="162644"/>
                  </a:lnTo>
                  <a:cubicBezTo>
                    <a:pt x="93530" y="162644"/>
                    <a:pt x="100402" y="155773"/>
                    <a:pt x="100402" y="147234"/>
                  </a:cubicBezTo>
                  <a:lnTo>
                    <a:pt x="100402" y="147234"/>
                  </a:lnTo>
                  <a:cubicBezTo>
                    <a:pt x="100402" y="138694"/>
                    <a:pt x="93530" y="131823"/>
                    <a:pt x="84991" y="131823"/>
                  </a:cubicBezTo>
                  <a:lnTo>
                    <a:pt x="15410" y="131823"/>
                  </a:lnTo>
                  <a:cubicBezTo>
                    <a:pt x="6871" y="131823"/>
                    <a:pt x="0" y="138694"/>
                    <a:pt x="0" y="147234"/>
                  </a:cubicBezTo>
                  <a:lnTo>
                    <a:pt x="0" y="147234"/>
                  </a:lnTo>
                  <a:cubicBezTo>
                    <a:pt x="0" y="155773"/>
                    <a:pt x="6871" y="162644"/>
                    <a:pt x="15410" y="162644"/>
                  </a:cubicBezTo>
                  <a:lnTo>
                    <a:pt x="16878" y="162644"/>
                  </a:lnTo>
                  <a:cubicBezTo>
                    <a:pt x="25417" y="162644"/>
                    <a:pt x="32289" y="155773"/>
                    <a:pt x="32289" y="147234"/>
                  </a:cubicBezTo>
                  <a:lnTo>
                    <a:pt x="3896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6329759" y="5994745"/>
              <a:ext cx="78653" cy="16144"/>
            </a:xfrm>
            <a:custGeom>
              <a:avLst/>
              <a:gdLst/>
              <a:ahLst/>
              <a:cxnLst/>
              <a:rect l="l" t="t" r="r" b="b"/>
              <a:pathLst>
                <a:path w="78653" h="16144" extrusionOk="0">
                  <a:moveTo>
                    <a:pt x="70581" y="16145"/>
                  </a:moveTo>
                  <a:lnTo>
                    <a:pt x="8072" y="16145"/>
                  </a:lnTo>
                  <a:cubicBezTo>
                    <a:pt x="3602" y="16145"/>
                    <a:pt x="0" y="12542"/>
                    <a:pt x="0" y="8072"/>
                  </a:cubicBezTo>
                  <a:lnTo>
                    <a:pt x="0" y="8072"/>
                  </a:lnTo>
                  <a:cubicBezTo>
                    <a:pt x="0" y="3603"/>
                    <a:pt x="3602" y="0"/>
                    <a:pt x="8072" y="0"/>
                  </a:cubicBezTo>
                  <a:lnTo>
                    <a:pt x="70581" y="0"/>
                  </a:lnTo>
                  <a:cubicBezTo>
                    <a:pt x="75051" y="0"/>
                    <a:pt x="78653" y="3603"/>
                    <a:pt x="78653" y="8072"/>
                  </a:cubicBezTo>
                  <a:lnTo>
                    <a:pt x="78653" y="8072"/>
                  </a:lnTo>
                  <a:cubicBezTo>
                    <a:pt x="78653" y="12542"/>
                    <a:pt x="75051" y="16145"/>
                    <a:pt x="70581" y="161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5338084" y="5425425"/>
              <a:ext cx="1519433" cy="6671"/>
            </a:xfrm>
            <a:custGeom>
              <a:avLst/>
              <a:gdLst/>
              <a:ahLst/>
              <a:cxnLst/>
              <a:rect l="l" t="t" r="r" b="b"/>
              <a:pathLst>
                <a:path w="1519433" h="6671" extrusionOk="0">
                  <a:moveTo>
                    <a:pt x="0" y="0"/>
                  </a:moveTo>
                  <a:lnTo>
                    <a:pt x="1519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5667908" y="5425425"/>
              <a:ext cx="701277" cy="289196"/>
            </a:xfrm>
            <a:custGeom>
              <a:avLst/>
              <a:gdLst/>
              <a:ahLst/>
              <a:cxnLst/>
              <a:rect l="l" t="t" r="r" b="b"/>
              <a:pathLst>
                <a:path w="701277" h="289196" extrusionOk="0">
                  <a:moveTo>
                    <a:pt x="0" y="0"/>
                  </a:moveTo>
                  <a:cubicBezTo>
                    <a:pt x="0" y="0"/>
                    <a:pt x="26084" y="120082"/>
                    <a:pt x="82256" y="120082"/>
                  </a:cubicBezTo>
                  <a:cubicBezTo>
                    <a:pt x="159909" y="120082"/>
                    <a:pt x="167114" y="0"/>
                    <a:pt x="167114" y="0"/>
                  </a:cubicBezTo>
                  <a:cubicBezTo>
                    <a:pt x="167114" y="0"/>
                    <a:pt x="181123" y="247568"/>
                    <a:pt x="295468" y="247568"/>
                  </a:cubicBezTo>
                  <a:cubicBezTo>
                    <a:pt x="400806" y="247568"/>
                    <a:pt x="411213" y="0"/>
                    <a:pt x="411213" y="0"/>
                  </a:cubicBezTo>
                  <a:cubicBezTo>
                    <a:pt x="411213" y="0"/>
                    <a:pt x="407411" y="289197"/>
                    <a:pt x="516285" y="289197"/>
                  </a:cubicBezTo>
                  <a:cubicBezTo>
                    <a:pt x="614552" y="289197"/>
                    <a:pt x="626160" y="0"/>
                    <a:pt x="626160" y="0"/>
                  </a:cubicBezTo>
                  <a:cubicBezTo>
                    <a:pt x="626160" y="0"/>
                    <a:pt x="633898" y="114011"/>
                    <a:pt x="669055" y="114011"/>
                  </a:cubicBezTo>
                  <a:cubicBezTo>
                    <a:pt x="701277" y="114011"/>
                    <a:pt x="701277" y="0"/>
                    <a:pt x="701277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41"/>
          <p:cNvGrpSpPr/>
          <p:nvPr/>
        </p:nvGrpSpPr>
        <p:grpSpPr>
          <a:xfrm>
            <a:off x="4012233" y="2253844"/>
            <a:ext cx="362977" cy="222500"/>
            <a:chOff x="5582784" y="1377203"/>
            <a:chExt cx="219282" cy="134425"/>
          </a:xfrm>
        </p:grpSpPr>
        <p:sp>
          <p:nvSpPr>
            <p:cNvPr id="1070" name="Google Shape;1070;p41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4" name="Google Shape;1074;p41"/>
          <p:cNvSpPr/>
          <p:nvPr/>
        </p:nvSpPr>
        <p:spPr>
          <a:xfrm>
            <a:off x="5824525" y="1105250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1075" name="Google Shape;1075;p41"/>
          <p:cNvGrpSpPr/>
          <p:nvPr/>
        </p:nvGrpSpPr>
        <p:grpSpPr>
          <a:xfrm>
            <a:off x="4615925" y="2253858"/>
            <a:ext cx="3814200" cy="2540549"/>
            <a:chOff x="4615925" y="2253858"/>
            <a:chExt cx="3814200" cy="2540549"/>
          </a:xfrm>
        </p:grpSpPr>
        <p:cxnSp>
          <p:nvCxnSpPr>
            <p:cNvPr id="1076" name="Google Shape;1076;p41"/>
            <p:cNvCxnSpPr/>
            <p:nvPr/>
          </p:nvCxnSpPr>
          <p:spPr>
            <a:xfrm>
              <a:off x="4615925" y="4607875"/>
              <a:ext cx="3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1077" name="Google Shape;1077;p41"/>
            <p:cNvGrpSpPr/>
            <p:nvPr/>
          </p:nvGrpSpPr>
          <p:grpSpPr>
            <a:xfrm>
              <a:off x="4891644" y="3905269"/>
              <a:ext cx="838971" cy="889138"/>
              <a:chOff x="-320119" y="5493725"/>
              <a:chExt cx="838971" cy="889138"/>
            </a:xfrm>
          </p:grpSpPr>
          <p:sp>
            <p:nvSpPr>
              <p:cNvPr id="1078" name="Google Shape;1078;p41"/>
              <p:cNvSpPr/>
              <p:nvPr/>
            </p:nvSpPr>
            <p:spPr>
              <a:xfrm>
                <a:off x="-320119" y="5493725"/>
                <a:ext cx="581554" cy="699142"/>
              </a:xfrm>
              <a:custGeom>
                <a:avLst/>
                <a:gdLst/>
                <a:ahLst/>
                <a:cxnLst/>
                <a:rect l="l" t="t" r="r" b="b"/>
                <a:pathLst>
                  <a:path w="581554" h="699142" extrusionOk="0">
                    <a:moveTo>
                      <a:pt x="368050" y="699143"/>
                    </a:moveTo>
                    <a:cubicBezTo>
                      <a:pt x="368050" y="699143"/>
                      <a:pt x="325555" y="388998"/>
                      <a:pt x="0" y="336296"/>
                    </a:cubicBezTo>
                    <a:cubicBezTo>
                      <a:pt x="0" y="336296"/>
                      <a:pt x="355375" y="248036"/>
                      <a:pt x="454376" y="636100"/>
                    </a:cubicBezTo>
                    <a:cubicBezTo>
                      <a:pt x="454376" y="636100"/>
                      <a:pt x="531762" y="278723"/>
                      <a:pt x="323687" y="0"/>
                    </a:cubicBezTo>
                    <a:cubicBezTo>
                      <a:pt x="323687" y="0"/>
                      <a:pt x="613418" y="137427"/>
                      <a:pt x="578660" y="699143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1"/>
              <p:cNvSpPr/>
              <p:nvPr/>
            </p:nvSpPr>
            <p:spPr>
              <a:xfrm>
                <a:off x="286695" y="5878387"/>
                <a:ext cx="232157" cy="314547"/>
              </a:xfrm>
              <a:custGeom>
                <a:avLst/>
                <a:gdLst/>
                <a:ahLst/>
                <a:cxnLst/>
                <a:rect l="l" t="t" r="r" b="b"/>
                <a:pathLst>
                  <a:path w="232157" h="314547" extrusionOk="0">
                    <a:moveTo>
                      <a:pt x="0" y="314481"/>
                    </a:moveTo>
                    <a:cubicBezTo>
                      <a:pt x="0" y="314481"/>
                      <a:pt x="23349" y="35624"/>
                      <a:pt x="232158" y="0"/>
                    </a:cubicBezTo>
                    <a:cubicBezTo>
                      <a:pt x="232158" y="0"/>
                      <a:pt x="87326" y="86859"/>
                      <a:pt x="91195" y="314548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211710" y="6016810"/>
                <a:ext cx="239229" cy="366053"/>
              </a:xfrm>
              <a:custGeom>
                <a:avLst/>
                <a:gdLst/>
                <a:ahLst/>
                <a:cxnLst/>
                <a:rect l="l" t="t" r="r" b="b"/>
                <a:pathLst>
                  <a:path w="239229" h="366053" extrusionOk="0">
                    <a:moveTo>
                      <a:pt x="0" y="176058"/>
                    </a:moveTo>
                    <a:cubicBezTo>
                      <a:pt x="0" y="176058"/>
                      <a:pt x="14076" y="18817"/>
                      <a:pt x="100869" y="1406"/>
                    </a:cubicBezTo>
                    <a:cubicBezTo>
                      <a:pt x="239563" y="-26347"/>
                      <a:pt x="239229" y="366054"/>
                      <a:pt x="239229" y="366054"/>
                    </a:cubicBezTo>
                    <a:cubicBezTo>
                      <a:pt x="239229" y="366054"/>
                      <a:pt x="109141" y="232696"/>
                      <a:pt x="100001" y="68184"/>
                    </a:cubicBezTo>
                    <a:cubicBezTo>
                      <a:pt x="84257" y="146771"/>
                      <a:pt x="63043" y="175991"/>
                      <a:pt x="63043" y="175991"/>
                    </a:cubicBezTo>
                    <a:lnTo>
                      <a:pt x="0" y="1759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-126853" y="6089372"/>
                <a:ext cx="210609" cy="281750"/>
              </a:xfrm>
              <a:custGeom>
                <a:avLst/>
                <a:gdLst/>
                <a:ahLst/>
                <a:cxnLst/>
                <a:rect l="l" t="t" r="r" b="b"/>
                <a:pathLst>
                  <a:path w="210609" h="281750" extrusionOk="0">
                    <a:moveTo>
                      <a:pt x="210610" y="106831"/>
                    </a:moveTo>
                    <a:cubicBezTo>
                      <a:pt x="210610" y="106831"/>
                      <a:pt x="189729" y="-18854"/>
                      <a:pt x="97466" y="2427"/>
                    </a:cubicBezTo>
                    <a:cubicBezTo>
                      <a:pt x="333" y="24842"/>
                      <a:pt x="0" y="281750"/>
                      <a:pt x="0" y="28175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193831" y="5776451"/>
                <a:ext cx="306742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306742" h="416483" extrusionOk="0">
                    <a:moveTo>
                      <a:pt x="0" y="416484"/>
                    </a:moveTo>
                    <a:cubicBezTo>
                      <a:pt x="0" y="416484"/>
                      <a:pt x="6538" y="48700"/>
                      <a:pt x="306742" y="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3" name="Google Shape;1083;p41"/>
            <p:cNvGrpSpPr/>
            <p:nvPr/>
          </p:nvGrpSpPr>
          <p:grpSpPr>
            <a:xfrm>
              <a:off x="5455669" y="2253858"/>
              <a:ext cx="2458396" cy="2479372"/>
              <a:chOff x="5455669" y="2253858"/>
              <a:chExt cx="2458396" cy="2479372"/>
            </a:xfrm>
          </p:grpSpPr>
          <p:grpSp>
            <p:nvGrpSpPr>
              <p:cNvPr id="1084" name="Google Shape;1084;p41"/>
              <p:cNvGrpSpPr/>
              <p:nvPr/>
            </p:nvGrpSpPr>
            <p:grpSpPr>
              <a:xfrm flipH="1">
                <a:off x="5518367" y="2659608"/>
                <a:ext cx="2395698" cy="2073623"/>
                <a:chOff x="1527775" y="4239799"/>
                <a:chExt cx="1673675" cy="1448668"/>
              </a:xfrm>
            </p:grpSpPr>
            <p:sp>
              <p:nvSpPr>
                <p:cNvPr id="1085" name="Google Shape;1085;p41"/>
                <p:cNvSpPr/>
                <p:nvPr/>
              </p:nvSpPr>
              <p:spPr>
                <a:xfrm>
                  <a:off x="2302246" y="4525223"/>
                  <a:ext cx="180915" cy="250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15" h="250690" extrusionOk="0">
                      <a:moveTo>
                        <a:pt x="33684" y="248374"/>
                      </a:moveTo>
                      <a:cubicBezTo>
                        <a:pt x="78124" y="256102"/>
                        <a:pt x="180079" y="243028"/>
                        <a:pt x="180916" y="230727"/>
                      </a:cubicBezTo>
                      <a:cubicBezTo>
                        <a:pt x="171835" y="141267"/>
                        <a:pt x="175119" y="41696"/>
                        <a:pt x="171835" y="16578"/>
                      </a:cubicBezTo>
                      <a:cubicBezTo>
                        <a:pt x="165974" y="-27733"/>
                        <a:pt x="39352" y="30811"/>
                        <a:pt x="39352" y="30811"/>
                      </a:cubicBezTo>
                      <a:lnTo>
                        <a:pt x="0" y="147064"/>
                      </a:lnTo>
                      <a:cubicBezTo>
                        <a:pt x="0" y="147064"/>
                        <a:pt x="4251" y="243221"/>
                        <a:pt x="33749" y="248374"/>
                      </a:cubicBezTo>
                      <a:close/>
                    </a:path>
                  </a:pathLst>
                </a:custGeom>
                <a:solidFill>
                  <a:srgbClr val="43221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1086;p41"/>
                <p:cNvSpPr/>
                <p:nvPr/>
              </p:nvSpPr>
              <p:spPr>
                <a:xfrm>
                  <a:off x="2476850" y="4683005"/>
                  <a:ext cx="724600" cy="708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600" h="708136" extrusionOk="0">
                      <a:moveTo>
                        <a:pt x="723985" y="201112"/>
                      </a:moveTo>
                      <a:cubicBezTo>
                        <a:pt x="720829" y="192546"/>
                        <a:pt x="708076" y="186943"/>
                        <a:pt x="697643" y="185011"/>
                      </a:cubicBezTo>
                      <a:cubicBezTo>
                        <a:pt x="698287" y="180825"/>
                        <a:pt x="698416" y="177346"/>
                        <a:pt x="697643" y="175092"/>
                      </a:cubicBezTo>
                      <a:cubicBezTo>
                        <a:pt x="694165" y="165689"/>
                        <a:pt x="679158" y="159828"/>
                        <a:pt x="668273" y="158476"/>
                      </a:cubicBezTo>
                      <a:cubicBezTo>
                        <a:pt x="669175" y="153645"/>
                        <a:pt x="669368" y="149652"/>
                        <a:pt x="668467" y="147205"/>
                      </a:cubicBezTo>
                      <a:cubicBezTo>
                        <a:pt x="665826" y="140056"/>
                        <a:pt x="656552" y="135032"/>
                        <a:pt x="647471" y="132391"/>
                      </a:cubicBezTo>
                      <a:cubicBezTo>
                        <a:pt x="673812" y="95358"/>
                        <a:pt x="709687" y="43898"/>
                        <a:pt x="713744" y="32820"/>
                      </a:cubicBezTo>
                      <a:cubicBezTo>
                        <a:pt x="725530" y="489"/>
                        <a:pt x="697707" y="-4729"/>
                        <a:pt x="684375" y="3387"/>
                      </a:cubicBezTo>
                      <a:cubicBezTo>
                        <a:pt x="668853" y="12725"/>
                        <a:pt x="614108" y="85890"/>
                        <a:pt x="588410" y="120863"/>
                      </a:cubicBezTo>
                      <a:cubicBezTo>
                        <a:pt x="590729" y="106436"/>
                        <a:pt x="590407" y="89433"/>
                        <a:pt x="586285" y="73074"/>
                      </a:cubicBezTo>
                      <a:cubicBezTo>
                        <a:pt x="581519" y="54010"/>
                        <a:pt x="549960" y="42610"/>
                        <a:pt x="547255" y="68952"/>
                      </a:cubicBezTo>
                      <a:cubicBezTo>
                        <a:pt x="544615" y="95294"/>
                        <a:pt x="535662" y="121442"/>
                        <a:pt x="529801" y="137157"/>
                      </a:cubicBezTo>
                      <a:cubicBezTo>
                        <a:pt x="525293" y="149523"/>
                        <a:pt x="514666" y="169167"/>
                        <a:pt x="511446" y="193834"/>
                      </a:cubicBezTo>
                      <a:cubicBezTo>
                        <a:pt x="509127" y="212319"/>
                        <a:pt x="507646" y="219854"/>
                        <a:pt x="505778" y="234732"/>
                      </a:cubicBezTo>
                      <a:lnTo>
                        <a:pt x="505778" y="234732"/>
                      </a:lnTo>
                      <a:cubicBezTo>
                        <a:pt x="505778" y="234732"/>
                        <a:pt x="394485" y="357618"/>
                        <a:pt x="309212" y="451908"/>
                      </a:cubicBezTo>
                      <a:cubicBezTo>
                        <a:pt x="265416" y="390465"/>
                        <a:pt x="186712" y="292697"/>
                        <a:pt x="186712" y="292697"/>
                      </a:cubicBezTo>
                      <a:lnTo>
                        <a:pt x="0" y="422539"/>
                      </a:lnTo>
                      <a:cubicBezTo>
                        <a:pt x="71684" y="526361"/>
                        <a:pt x="190061" y="682094"/>
                        <a:pt x="285575" y="706182"/>
                      </a:cubicBezTo>
                      <a:cubicBezTo>
                        <a:pt x="414773" y="738771"/>
                        <a:pt x="584933" y="353818"/>
                        <a:pt x="609858" y="304934"/>
                      </a:cubicBezTo>
                      <a:cubicBezTo>
                        <a:pt x="630017" y="294114"/>
                        <a:pt x="648952" y="287352"/>
                        <a:pt x="661640" y="278142"/>
                      </a:cubicBezTo>
                      <a:cubicBezTo>
                        <a:pt x="661640" y="279107"/>
                        <a:pt x="661640" y="279880"/>
                        <a:pt x="661640" y="280331"/>
                      </a:cubicBezTo>
                      <a:cubicBezTo>
                        <a:pt x="664216" y="295145"/>
                        <a:pt x="680833" y="301005"/>
                        <a:pt x="689270" y="291924"/>
                      </a:cubicBezTo>
                      <a:cubicBezTo>
                        <a:pt x="696870" y="283680"/>
                        <a:pt x="729459" y="215797"/>
                        <a:pt x="723985" y="200983"/>
                      </a:cubicBezTo>
                      <a:close/>
                    </a:path>
                  </a:pathLst>
                </a:custGeom>
                <a:solidFill>
                  <a:srgbClr val="F5A6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87" name="Google Shape;1087;p41"/>
                <p:cNvGrpSpPr/>
                <p:nvPr/>
              </p:nvGrpSpPr>
              <p:grpSpPr>
                <a:xfrm>
                  <a:off x="3068048" y="4843799"/>
                  <a:ext cx="100841" cy="120019"/>
                  <a:chOff x="3068048" y="4843799"/>
                  <a:chExt cx="100841" cy="120019"/>
                </a:xfrm>
              </p:grpSpPr>
              <p:sp>
                <p:nvSpPr>
                  <p:cNvPr id="1088" name="Google Shape;1088;p41"/>
                  <p:cNvSpPr/>
                  <p:nvPr/>
                </p:nvSpPr>
                <p:spPr>
                  <a:xfrm>
                    <a:off x="3143256" y="4878836"/>
                    <a:ext cx="25633" cy="637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33" h="63761" extrusionOk="0">
                        <a:moveTo>
                          <a:pt x="25633" y="0"/>
                        </a:moveTo>
                        <a:lnTo>
                          <a:pt x="0" y="63762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9" name="Google Shape;1089;p41"/>
                  <p:cNvSpPr/>
                  <p:nvPr/>
                </p:nvSpPr>
                <p:spPr>
                  <a:xfrm>
                    <a:off x="3104249" y="4864796"/>
                    <a:ext cx="35464" cy="990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64" h="99022" extrusionOk="0">
                        <a:moveTo>
                          <a:pt x="31343" y="0"/>
                        </a:moveTo>
                        <a:cubicBezTo>
                          <a:pt x="31343" y="0"/>
                          <a:pt x="2940" y="68012"/>
                          <a:pt x="428" y="77673"/>
                        </a:cubicBezTo>
                        <a:cubicBezTo>
                          <a:pt x="-3758" y="93582"/>
                          <a:pt x="23872" y="111486"/>
                          <a:pt x="35465" y="8694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0" name="Google Shape;1090;p41"/>
                  <p:cNvSpPr/>
                  <p:nvPr/>
                </p:nvSpPr>
                <p:spPr>
                  <a:xfrm>
                    <a:off x="3068048" y="4843799"/>
                    <a:ext cx="39397" cy="104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97" h="104190" extrusionOk="0">
                        <a:moveTo>
                          <a:pt x="29093" y="0"/>
                        </a:moveTo>
                        <a:cubicBezTo>
                          <a:pt x="29093" y="0"/>
                          <a:pt x="5971" y="53070"/>
                          <a:pt x="1012" y="72134"/>
                        </a:cubicBezTo>
                        <a:cubicBezTo>
                          <a:pt x="-5879" y="98734"/>
                          <a:pt x="24134" y="118700"/>
                          <a:pt x="39398" y="9049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91" name="Google Shape;1091;p41"/>
                <p:cNvSpPr/>
                <p:nvPr/>
              </p:nvSpPr>
              <p:spPr>
                <a:xfrm>
                  <a:off x="1837494" y="4794916"/>
                  <a:ext cx="922611" cy="801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611" h="801335" extrusionOk="0">
                      <a:moveTo>
                        <a:pt x="922612" y="298263"/>
                      </a:moveTo>
                      <a:cubicBezTo>
                        <a:pt x="855179" y="361573"/>
                        <a:pt x="713551" y="469968"/>
                        <a:pt x="713551" y="469968"/>
                      </a:cubicBezTo>
                      <a:lnTo>
                        <a:pt x="648308" y="390749"/>
                      </a:lnTo>
                      <a:cubicBezTo>
                        <a:pt x="641996" y="419538"/>
                        <a:pt x="589828" y="482012"/>
                        <a:pt x="575658" y="508998"/>
                      </a:cubicBezTo>
                      <a:cubicBezTo>
                        <a:pt x="579845" y="598458"/>
                        <a:pt x="585641" y="691331"/>
                        <a:pt x="593370" y="801336"/>
                      </a:cubicBezTo>
                      <a:lnTo>
                        <a:pt x="0" y="801336"/>
                      </a:lnTo>
                      <a:cubicBezTo>
                        <a:pt x="44311" y="435447"/>
                        <a:pt x="122629" y="72070"/>
                        <a:pt x="153994" y="17776"/>
                      </a:cubicBezTo>
                      <a:cubicBezTo>
                        <a:pt x="165458" y="13718"/>
                        <a:pt x="236498" y="5023"/>
                        <a:pt x="283836" y="0"/>
                      </a:cubicBezTo>
                      <a:cubicBezTo>
                        <a:pt x="361252" y="38514"/>
                        <a:pt x="460372" y="40897"/>
                        <a:pt x="539269" y="41670"/>
                      </a:cubicBezTo>
                      <a:cubicBezTo>
                        <a:pt x="550154" y="41799"/>
                        <a:pt x="561618" y="33491"/>
                        <a:pt x="570441" y="27952"/>
                      </a:cubicBezTo>
                      <a:cubicBezTo>
                        <a:pt x="598393" y="16488"/>
                        <a:pt x="650369" y="0"/>
                        <a:pt x="688626" y="30077"/>
                      </a:cubicBezTo>
                      <a:cubicBezTo>
                        <a:pt x="738540" y="69301"/>
                        <a:pt x="922612" y="298263"/>
                        <a:pt x="922612" y="29826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1092;p41"/>
                <p:cNvSpPr/>
                <p:nvPr/>
              </p:nvSpPr>
              <p:spPr>
                <a:xfrm>
                  <a:off x="2428288" y="4985621"/>
                  <a:ext cx="65983" cy="195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3" h="195278" extrusionOk="0">
                      <a:moveTo>
                        <a:pt x="58352" y="195278"/>
                      </a:moveTo>
                      <a:cubicBezTo>
                        <a:pt x="58352" y="195278"/>
                        <a:pt x="71039" y="150774"/>
                        <a:pt x="63697" y="127459"/>
                      </a:cubicBezTo>
                      <a:cubicBezTo>
                        <a:pt x="48884" y="80250"/>
                        <a:pt x="0" y="0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1093;p41"/>
                <p:cNvSpPr/>
                <p:nvPr/>
              </p:nvSpPr>
              <p:spPr>
                <a:xfrm>
                  <a:off x="2743755" y="5139357"/>
                  <a:ext cx="37282" cy="129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2" h="129906" extrusionOk="0">
                      <a:moveTo>
                        <a:pt x="37283" y="0"/>
                      </a:moveTo>
                      <a:cubicBezTo>
                        <a:pt x="37283" y="0"/>
                        <a:pt x="-20296" y="63311"/>
                        <a:pt x="7656" y="12990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41"/>
                <p:cNvSpPr/>
                <p:nvPr/>
              </p:nvSpPr>
              <p:spPr>
                <a:xfrm>
                  <a:off x="1888954" y="5052217"/>
                  <a:ext cx="136797" cy="2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97" h="201525" extrusionOk="0">
                      <a:moveTo>
                        <a:pt x="136798" y="0"/>
                      </a:moveTo>
                      <a:lnTo>
                        <a:pt x="39094" y="201525"/>
                      </a:lnTo>
                      <a:lnTo>
                        <a:pt x="0" y="82181"/>
                      </a:lnTo>
                      <a:lnTo>
                        <a:pt x="1367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41"/>
                <p:cNvSpPr/>
                <p:nvPr/>
              </p:nvSpPr>
              <p:spPr>
                <a:xfrm>
                  <a:off x="2121588" y="4287550"/>
                  <a:ext cx="384761" cy="6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61" h="633750" extrusionOk="0">
                      <a:moveTo>
                        <a:pt x="283385" y="413527"/>
                      </a:moveTo>
                      <a:cubicBezTo>
                        <a:pt x="375099" y="409147"/>
                        <a:pt x="388560" y="291542"/>
                        <a:pt x="383987" y="198605"/>
                      </a:cubicBezTo>
                      <a:cubicBezTo>
                        <a:pt x="379414" y="105668"/>
                        <a:pt x="363506" y="36367"/>
                        <a:pt x="288602" y="9639"/>
                      </a:cubicBezTo>
                      <a:cubicBezTo>
                        <a:pt x="213698" y="-17090"/>
                        <a:pt x="58287" y="11184"/>
                        <a:pt x="36518" y="101803"/>
                      </a:cubicBezTo>
                      <a:cubicBezTo>
                        <a:pt x="16617" y="184693"/>
                        <a:pt x="54487" y="288193"/>
                        <a:pt x="113676" y="345579"/>
                      </a:cubicBezTo>
                      <a:cubicBezTo>
                        <a:pt x="93131" y="388795"/>
                        <a:pt x="31301" y="518251"/>
                        <a:pt x="31301" y="518251"/>
                      </a:cubicBezTo>
                      <a:cubicBezTo>
                        <a:pt x="31301" y="518251"/>
                        <a:pt x="11593" y="511552"/>
                        <a:pt x="0" y="507495"/>
                      </a:cubicBezTo>
                      <a:cubicBezTo>
                        <a:pt x="19773" y="545688"/>
                        <a:pt x="83083" y="629737"/>
                        <a:pt x="167262" y="633601"/>
                      </a:cubicBezTo>
                      <a:cubicBezTo>
                        <a:pt x="244484" y="637143"/>
                        <a:pt x="276043" y="576989"/>
                        <a:pt x="286670" y="535318"/>
                      </a:cubicBezTo>
                      <a:cubicBezTo>
                        <a:pt x="264321" y="538667"/>
                        <a:pt x="249186" y="541115"/>
                        <a:pt x="238237" y="542725"/>
                      </a:cubicBezTo>
                      <a:cubicBezTo>
                        <a:pt x="235016" y="489333"/>
                        <a:pt x="230122" y="403608"/>
                        <a:pt x="230122" y="403608"/>
                      </a:cubicBezTo>
                      <a:cubicBezTo>
                        <a:pt x="242359" y="409469"/>
                        <a:pt x="262453" y="414557"/>
                        <a:pt x="283385" y="413591"/>
                      </a:cubicBezTo>
                      <a:close/>
                    </a:path>
                  </a:pathLst>
                </a:custGeom>
                <a:solidFill>
                  <a:srgbClr val="F5A6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41"/>
                <p:cNvSpPr/>
                <p:nvPr/>
              </p:nvSpPr>
              <p:spPr>
                <a:xfrm>
                  <a:off x="1529184" y="4942405"/>
                  <a:ext cx="407301" cy="303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301" h="303608" extrusionOk="0">
                      <a:moveTo>
                        <a:pt x="407302" y="144398"/>
                      </a:moveTo>
                      <a:lnTo>
                        <a:pt x="235210" y="0"/>
                      </a:lnTo>
                      <a:cubicBezTo>
                        <a:pt x="112968" y="102019"/>
                        <a:pt x="18678" y="184329"/>
                        <a:pt x="0" y="280036"/>
                      </a:cubicBezTo>
                      <a:cubicBezTo>
                        <a:pt x="95127" y="292016"/>
                        <a:pt x="209383" y="303609"/>
                        <a:pt x="209383" y="303609"/>
                      </a:cubicBezTo>
                      <a:cubicBezTo>
                        <a:pt x="208868" y="298263"/>
                        <a:pt x="345150" y="188967"/>
                        <a:pt x="407302" y="144462"/>
                      </a:cubicBezTo>
                      <a:close/>
                    </a:path>
                  </a:pathLst>
                </a:custGeom>
                <a:solidFill>
                  <a:srgbClr val="F5A6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41"/>
                <p:cNvSpPr/>
                <p:nvPr/>
              </p:nvSpPr>
              <p:spPr>
                <a:xfrm>
                  <a:off x="1635325" y="4772133"/>
                  <a:ext cx="486327" cy="45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27" h="458229" extrusionOk="0">
                      <a:moveTo>
                        <a:pt x="0" y="265399"/>
                      </a:moveTo>
                      <a:cubicBezTo>
                        <a:pt x="0" y="265399"/>
                        <a:pt x="93195" y="390475"/>
                        <a:pt x="201847" y="458230"/>
                      </a:cubicBezTo>
                      <a:cubicBezTo>
                        <a:pt x="201847" y="458230"/>
                        <a:pt x="344506" y="327808"/>
                        <a:pt x="399766" y="270487"/>
                      </a:cubicBezTo>
                      <a:cubicBezTo>
                        <a:pt x="441694" y="226949"/>
                        <a:pt x="486328" y="103547"/>
                        <a:pt x="486328" y="22783"/>
                      </a:cubicBezTo>
                      <a:cubicBezTo>
                        <a:pt x="440406" y="4169"/>
                        <a:pt x="413871" y="-4912"/>
                        <a:pt x="358096" y="2688"/>
                      </a:cubicBezTo>
                      <a:cubicBezTo>
                        <a:pt x="269345" y="14732"/>
                        <a:pt x="65629" y="205630"/>
                        <a:pt x="0" y="26539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41"/>
                <p:cNvSpPr/>
                <p:nvPr/>
              </p:nvSpPr>
              <p:spPr>
                <a:xfrm>
                  <a:off x="2082638" y="4239799"/>
                  <a:ext cx="453859" cy="535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859" h="535923" extrusionOk="0">
                      <a:moveTo>
                        <a:pt x="363812" y="155672"/>
                      </a:moveTo>
                      <a:cubicBezTo>
                        <a:pt x="363812" y="155672"/>
                        <a:pt x="346744" y="209709"/>
                        <a:pt x="303721" y="241654"/>
                      </a:cubicBezTo>
                      <a:cubicBezTo>
                        <a:pt x="251102" y="280748"/>
                        <a:pt x="183476" y="269864"/>
                        <a:pt x="183476" y="269864"/>
                      </a:cubicBezTo>
                      <a:cubicBezTo>
                        <a:pt x="183476" y="269864"/>
                        <a:pt x="161513" y="225102"/>
                        <a:pt x="125962" y="243007"/>
                      </a:cubicBezTo>
                      <a:cubicBezTo>
                        <a:pt x="90409" y="260911"/>
                        <a:pt x="102453" y="348439"/>
                        <a:pt x="155717" y="376004"/>
                      </a:cubicBezTo>
                      <a:cubicBezTo>
                        <a:pt x="155717" y="376004"/>
                        <a:pt x="152883" y="474674"/>
                        <a:pt x="128345" y="535924"/>
                      </a:cubicBezTo>
                      <a:cubicBezTo>
                        <a:pt x="128345" y="535924"/>
                        <a:pt x="-8002" y="506168"/>
                        <a:pt x="370" y="438542"/>
                      </a:cubicBezTo>
                      <a:cubicBezTo>
                        <a:pt x="10482" y="285579"/>
                        <a:pt x="-21463" y="105693"/>
                        <a:pt x="124609" y="22739"/>
                      </a:cubicBezTo>
                      <a:cubicBezTo>
                        <a:pt x="168598" y="-2250"/>
                        <a:pt x="251102" y="-17321"/>
                        <a:pt x="333992" y="36007"/>
                      </a:cubicBezTo>
                      <a:cubicBezTo>
                        <a:pt x="333992" y="36007"/>
                        <a:pt x="410055" y="16492"/>
                        <a:pt x="443353" y="79094"/>
                      </a:cubicBezTo>
                      <a:cubicBezTo>
                        <a:pt x="476586" y="141696"/>
                        <a:pt x="420360" y="210095"/>
                        <a:pt x="420360" y="210095"/>
                      </a:cubicBezTo>
                      <a:cubicBezTo>
                        <a:pt x="420360" y="210095"/>
                        <a:pt x="391957" y="162757"/>
                        <a:pt x="363812" y="155737"/>
                      </a:cubicBezTo>
                      <a:close/>
                    </a:path>
                  </a:pathLst>
                </a:custGeom>
                <a:solidFill>
                  <a:srgbClr val="43221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41"/>
                <p:cNvSpPr/>
                <p:nvPr/>
              </p:nvSpPr>
              <p:spPr>
                <a:xfrm>
                  <a:off x="1527775" y="5190367"/>
                  <a:ext cx="601771" cy="49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771" h="498100" extrusionOk="0">
                      <a:moveTo>
                        <a:pt x="594843" y="427976"/>
                      </a:moveTo>
                      <a:cubicBezTo>
                        <a:pt x="602443" y="424047"/>
                        <a:pt x="603087" y="409621"/>
                        <a:pt x="596260" y="402665"/>
                      </a:cubicBezTo>
                      <a:cubicBezTo>
                        <a:pt x="586728" y="392939"/>
                        <a:pt x="544285" y="379672"/>
                        <a:pt x="529858" y="375163"/>
                      </a:cubicBezTo>
                      <a:cubicBezTo>
                        <a:pt x="524963" y="372201"/>
                        <a:pt x="515689" y="363635"/>
                        <a:pt x="503967" y="351913"/>
                      </a:cubicBezTo>
                      <a:cubicBezTo>
                        <a:pt x="494821" y="342703"/>
                        <a:pt x="491021" y="338001"/>
                        <a:pt x="497591" y="339354"/>
                      </a:cubicBezTo>
                      <a:cubicBezTo>
                        <a:pt x="508668" y="343476"/>
                        <a:pt x="526251" y="351140"/>
                        <a:pt x="537265" y="353330"/>
                      </a:cubicBezTo>
                      <a:cubicBezTo>
                        <a:pt x="568501" y="359513"/>
                        <a:pt x="582284" y="336649"/>
                        <a:pt x="578162" y="330852"/>
                      </a:cubicBezTo>
                      <a:cubicBezTo>
                        <a:pt x="574233" y="325378"/>
                        <a:pt x="554525" y="311337"/>
                        <a:pt x="546153" y="305219"/>
                      </a:cubicBezTo>
                      <a:cubicBezTo>
                        <a:pt x="533529" y="296009"/>
                        <a:pt x="514143" y="281582"/>
                        <a:pt x="491472" y="274433"/>
                      </a:cubicBezTo>
                      <a:cubicBezTo>
                        <a:pt x="480072" y="270890"/>
                        <a:pt x="451734" y="267735"/>
                        <a:pt x="421463" y="266833"/>
                      </a:cubicBezTo>
                      <a:cubicBezTo>
                        <a:pt x="340570" y="182912"/>
                        <a:pt x="279320" y="112195"/>
                        <a:pt x="219938" y="45921"/>
                      </a:cubicBezTo>
                      <a:cubicBezTo>
                        <a:pt x="216524" y="42122"/>
                        <a:pt x="12809" y="0"/>
                        <a:pt x="12809" y="0"/>
                      </a:cubicBezTo>
                      <a:cubicBezTo>
                        <a:pt x="-265" y="23766"/>
                        <a:pt x="-15079" y="69623"/>
                        <a:pt x="33676" y="122500"/>
                      </a:cubicBezTo>
                      <a:cubicBezTo>
                        <a:pt x="134214" y="231474"/>
                        <a:pt x="213368" y="286541"/>
                        <a:pt x="352871" y="365889"/>
                      </a:cubicBezTo>
                      <a:cubicBezTo>
                        <a:pt x="352871" y="365889"/>
                        <a:pt x="385718" y="437637"/>
                        <a:pt x="423846" y="466297"/>
                      </a:cubicBezTo>
                      <a:cubicBezTo>
                        <a:pt x="438337" y="477182"/>
                        <a:pt x="463263" y="486135"/>
                        <a:pt x="480394" y="490579"/>
                      </a:cubicBezTo>
                      <a:cubicBezTo>
                        <a:pt x="497526" y="495087"/>
                        <a:pt x="540099" y="498565"/>
                        <a:pt x="544092" y="498049"/>
                      </a:cubicBezTo>
                      <a:cubicBezTo>
                        <a:pt x="550597" y="497277"/>
                        <a:pt x="555427" y="485039"/>
                        <a:pt x="553495" y="480660"/>
                      </a:cubicBezTo>
                      <a:cubicBezTo>
                        <a:pt x="563928" y="483752"/>
                        <a:pt x="569983" y="484524"/>
                        <a:pt x="575264" y="482334"/>
                      </a:cubicBezTo>
                      <a:cubicBezTo>
                        <a:pt x="587823" y="477118"/>
                        <a:pt x="584088" y="461274"/>
                        <a:pt x="580803" y="456572"/>
                      </a:cubicBezTo>
                      <a:cubicBezTo>
                        <a:pt x="585440" y="457667"/>
                        <a:pt x="591430" y="459213"/>
                        <a:pt x="593942" y="457474"/>
                      </a:cubicBezTo>
                      <a:cubicBezTo>
                        <a:pt x="607918" y="447620"/>
                        <a:pt x="599931" y="429007"/>
                        <a:pt x="594843" y="427976"/>
                      </a:cubicBezTo>
                      <a:close/>
                    </a:path>
                  </a:pathLst>
                </a:custGeom>
                <a:solidFill>
                  <a:srgbClr val="F5A6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00" name="Google Shape;1100;p41"/>
                <p:cNvGrpSpPr/>
                <p:nvPr/>
              </p:nvGrpSpPr>
              <p:grpSpPr>
                <a:xfrm>
                  <a:off x="2003210" y="5584787"/>
                  <a:ext cx="111615" cy="84307"/>
                  <a:chOff x="2003210" y="5584787"/>
                  <a:chExt cx="111615" cy="84307"/>
                </a:xfrm>
              </p:grpSpPr>
              <p:sp>
                <p:nvSpPr>
                  <p:cNvPr id="1101" name="Google Shape;1101;p41"/>
                  <p:cNvSpPr/>
                  <p:nvPr/>
                </p:nvSpPr>
                <p:spPr>
                  <a:xfrm>
                    <a:off x="2026332" y="5584787"/>
                    <a:ext cx="88493" cy="32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493" h="32718" extrusionOk="0">
                        <a:moveTo>
                          <a:pt x="88493" y="32718"/>
                        </a:moveTo>
                        <a:cubicBezTo>
                          <a:pt x="88493" y="32718"/>
                          <a:pt x="45148" y="22027"/>
                          <a:pt x="24023" y="14814"/>
                        </a:cubicBezTo>
                        <a:cubicBezTo>
                          <a:pt x="15457" y="11915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2" name="Google Shape;1102;p41"/>
                  <p:cNvSpPr/>
                  <p:nvPr/>
                </p:nvSpPr>
                <p:spPr>
                  <a:xfrm>
                    <a:off x="2017122" y="5612997"/>
                    <a:ext cx="86947" cy="32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947" h="32718" extrusionOk="0">
                        <a:moveTo>
                          <a:pt x="86948" y="32718"/>
                        </a:moveTo>
                        <a:cubicBezTo>
                          <a:pt x="86948" y="32718"/>
                          <a:pt x="45148" y="22027"/>
                          <a:pt x="24023" y="14814"/>
                        </a:cubicBezTo>
                        <a:cubicBezTo>
                          <a:pt x="15457" y="11915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3" name="Google Shape;1103;p41"/>
                  <p:cNvSpPr/>
                  <p:nvPr/>
                </p:nvSpPr>
                <p:spPr>
                  <a:xfrm>
                    <a:off x="2003210" y="5638695"/>
                    <a:ext cx="74452" cy="30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52" h="30399" extrusionOk="0">
                        <a:moveTo>
                          <a:pt x="74453" y="30399"/>
                        </a:moveTo>
                        <a:cubicBezTo>
                          <a:pt x="74453" y="30399"/>
                          <a:pt x="45084" y="22027"/>
                          <a:pt x="24023" y="14813"/>
                        </a:cubicBezTo>
                        <a:cubicBezTo>
                          <a:pt x="15457" y="11915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04" name="Google Shape;1104;p41"/>
                <p:cNvSpPr/>
                <p:nvPr/>
              </p:nvSpPr>
              <p:spPr>
                <a:xfrm>
                  <a:off x="2275582" y="4638925"/>
                  <a:ext cx="77737" cy="79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37" h="79669" extrusionOk="0">
                      <a:moveTo>
                        <a:pt x="76128" y="52233"/>
                      </a:moveTo>
                      <a:cubicBezTo>
                        <a:pt x="76128" y="52233"/>
                        <a:pt x="25827" y="35359"/>
                        <a:pt x="0" y="0"/>
                      </a:cubicBezTo>
                      <a:cubicBezTo>
                        <a:pt x="0" y="0"/>
                        <a:pt x="12817" y="58674"/>
                        <a:pt x="77738" y="79670"/>
                      </a:cubicBezTo>
                      <a:lnTo>
                        <a:pt x="76128" y="5223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1105;p41"/>
                <p:cNvSpPr/>
                <p:nvPr/>
              </p:nvSpPr>
              <p:spPr>
                <a:xfrm>
                  <a:off x="1612718" y="5186011"/>
                  <a:ext cx="132353" cy="46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53" h="46669" extrusionOk="0">
                      <a:moveTo>
                        <a:pt x="132354" y="46670"/>
                      </a:moveTo>
                      <a:cubicBezTo>
                        <a:pt x="132354" y="46670"/>
                        <a:pt x="85467" y="-10909"/>
                        <a:pt x="0" y="184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41"/>
                <p:cNvSpPr/>
                <p:nvPr/>
              </p:nvSpPr>
              <p:spPr>
                <a:xfrm>
                  <a:off x="2012935" y="4782421"/>
                  <a:ext cx="98521" cy="25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250795" extrusionOk="0">
                      <a:moveTo>
                        <a:pt x="0" y="0"/>
                      </a:moveTo>
                      <a:cubicBezTo>
                        <a:pt x="0" y="0"/>
                        <a:pt x="91971" y="6376"/>
                        <a:pt x="98154" y="92358"/>
                      </a:cubicBezTo>
                      <a:cubicBezTo>
                        <a:pt x="104337" y="178339"/>
                        <a:pt x="30335" y="250796"/>
                        <a:pt x="30335" y="25079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7" name="Google Shape;1107;p41"/>
              <p:cNvGrpSpPr/>
              <p:nvPr/>
            </p:nvGrpSpPr>
            <p:grpSpPr>
              <a:xfrm>
                <a:off x="5455669" y="2253858"/>
                <a:ext cx="910771" cy="718228"/>
                <a:chOff x="5455669" y="2253858"/>
                <a:chExt cx="910771" cy="718228"/>
              </a:xfrm>
            </p:grpSpPr>
            <p:grpSp>
              <p:nvGrpSpPr>
                <p:cNvPr id="1108" name="Google Shape;1108;p41"/>
                <p:cNvGrpSpPr/>
                <p:nvPr/>
              </p:nvGrpSpPr>
              <p:grpSpPr>
                <a:xfrm>
                  <a:off x="5455669" y="2253858"/>
                  <a:ext cx="910771" cy="718228"/>
                  <a:chOff x="9890011" y="1470551"/>
                  <a:chExt cx="2295290" cy="1810051"/>
                </a:xfrm>
              </p:grpSpPr>
              <p:sp>
                <p:nvSpPr>
                  <p:cNvPr id="1109" name="Google Shape;1109;p41"/>
                  <p:cNvSpPr/>
                  <p:nvPr/>
                </p:nvSpPr>
                <p:spPr>
                  <a:xfrm>
                    <a:off x="9890011" y="1470551"/>
                    <a:ext cx="2295290" cy="1810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5290" h="1810051" extrusionOk="0">
                        <a:moveTo>
                          <a:pt x="2295226" y="724822"/>
                        </a:moveTo>
                        <a:cubicBezTo>
                          <a:pt x="2295226" y="521429"/>
                          <a:pt x="2133955" y="355842"/>
                          <a:pt x="1932365" y="348692"/>
                        </a:cubicBezTo>
                        <a:cubicBezTo>
                          <a:pt x="1932622" y="343154"/>
                          <a:pt x="1932816" y="337615"/>
                          <a:pt x="1932816" y="332011"/>
                        </a:cubicBezTo>
                        <a:cubicBezTo>
                          <a:pt x="1932816" y="158760"/>
                          <a:pt x="1792347" y="18291"/>
                          <a:pt x="1619095" y="18291"/>
                        </a:cubicBezTo>
                        <a:cubicBezTo>
                          <a:pt x="1540005" y="18291"/>
                          <a:pt x="1467806" y="47596"/>
                          <a:pt x="1412675" y="95900"/>
                        </a:cubicBezTo>
                        <a:cubicBezTo>
                          <a:pt x="1363791" y="37291"/>
                          <a:pt x="1290240" y="0"/>
                          <a:pt x="1207994" y="0"/>
                        </a:cubicBezTo>
                        <a:cubicBezTo>
                          <a:pt x="1094704" y="0"/>
                          <a:pt x="998031" y="70653"/>
                          <a:pt x="959452" y="170289"/>
                        </a:cubicBezTo>
                        <a:cubicBezTo>
                          <a:pt x="884870" y="115415"/>
                          <a:pt x="792770" y="82955"/>
                          <a:pt x="693134" y="82955"/>
                        </a:cubicBezTo>
                        <a:cubicBezTo>
                          <a:pt x="444528" y="82955"/>
                          <a:pt x="243067" y="284480"/>
                          <a:pt x="243067" y="533022"/>
                        </a:cubicBezTo>
                        <a:cubicBezTo>
                          <a:pt x="243067" y="589248"/>
                          <a:pt x="253437" y="642962"/>
                          <a:pt x="272243" y="692619"/>
                        </a:cubicBezTo>
                        <a:cubicBezTo>
                          <a:pt x="114771" y="739764"/>
                          <a:pt x="0" y="885643"/>
                          <a:pt x="0" y="1058443"/>
                        </a:cubicBezTo>
                        <a:cubicBezTo>
                          <a:pt x="0" y="1269372"/>
                          <a:pt x="170997" y="1440305"/>
                          <a:pt x="381862" y="1440305"/>
                        </a:cubicBezTo>
                        <a:cubicBezTo>
                          <a:pt x="444464" y="1440305"/>
                          <a:pt x="503460" y="1425170"/>
                          <a:pt x="555564" y="1398441"/>
                        </a:cubicBezTo>
                        <a:cubicBezTo>
                          <a:pt x="614302" y="1544256"/>
                          <a:pt x="757025" y="1647240"/>
                          <a:pt x="923836" y="1647240"/>
                        </a:cubicBezTo>
                        <a:cubicBezTo>
                          <a:pt x="1050329" y="1647240"/>
                          <a:pt x="1162910" y="1587987"/>
                          <a:pt x="1235624" y="1495823"/>
                        </a:cubicBezTo>
                        <a:cubicBezTo>
                          <a:pt x="1270274" y="1534015"/>
                          <a:pt x="1320317" y="1558038"/>
                          <a:pt x="1375964" y="1558038"/>
                        </a:cubicBezTo>
                        <a:cubicBezTo>
                          <a:pt x="1431610" y="1558038"/>
                          <a:pt x="1484230" y="1532727"/>
                          <a:pt x="1518945" y="1492796"/>
                        </a:cubicBezTo>
                        <a:cubicBezTo>
                          <a:pt x="1555462" y="1527961"/>
                          <a:pt x="1590950" y="1566154"/>
                          <a:pt x="1617035" y="1602994"/>
                        </a:cubicBezTo>
                        <a:cubicBezTo>
                          <a:pt x="1662505" y="1667206"/>
                          <a:pt x="1691616" y="1724527"/>
                          <a:pt x="1708684" y="1763493"/>
                        </a:cubicBezTo>
                        <a:cubicBezTo>
                          <a:pt x="1722338" y="1794601"/>
                          <a:pt x="1754605" y="1813214"/>
                          <a:pt x="1788354" y="1809607"/>
                        </a:cubicBezTo>
                        <a:lnTo>
                          <a:pt x="1788354" y="1809607"/>
                        </a:lnTo>
                        <a:cubicBezTo>
                          <a:pt x="1832471" y="1804841"/>
                          <a:pt x="1863772" y="1764266"/>
                          <a:pt x="1857075" y="1720405"/>
                        </a:cubicBezTo>
                        <a:cubicBezTo>
                          <a:pt x="1845804" y="1646596"/>
                          <a:pt x="1826031" y="1533307"/>
                          <a:pt x="1798079" y="1429420"/>
                        </a:cubicBezTo>
                        <a:cubicBezTo>
                          <a:pt x="1947629" y="1385882"/>
                          <a:pt x="2056925" y="1247861"/>
                          <a:pt x="2056925" y="1084270"/>
                        </a:cubicBezTo>
                        <a:cubicBezTo>
                          <a:pt x="2056925" y="1081179"/>
                          <a:pt x="2056797" y="1078152"/>
                          <a:pt x="2056668" y="1075060"/>
                        </a:cubicBezTo>
                        <a:cubicBezTo>
                          <a:pt x="2196364" y="1019993"/>
                          <a:pt x="2295291" y="883968"/>
                          <a:pt x="2295291" y="72475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0" name="Google Shape;1110;p41"/>
                  <p:cNvSpPr/>
                  <p:nvPr/>
                </p:nvSpPr>
                <p:spPr>
                  <a:xfrm>
                    <a:off x="11432270" y="2554950"/>
                    <a:ext cx="514600" cy="359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600" h="359512" extrusionOk="0">
                        <a:moveTo>
                          <a:pt x="514601" y="0"/>
                        </a:moveTo>
                        <a:cubicBezTo>
                          <a:pt x="514601" y="198563"/>
                          <a:pt x="353651" y="359513"/>
                          <a:pt x="155089" y="359513"/>
                        </a:cubicBezTo>
                        <a:cubicBezTo>
                          <a:pt x="99571" y="359513"/>
                          <a:pt x="46951" y="346889"/>
                          <a:pt x="0" y="324412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1" name="Google Shape;1111;p41"/>
                  <p:cNvSpPr/>
                  <p:nvPr/>
                </p:nvSpPr>
                <p:spPr>
                  <a:xfrm>
                    <a:off x="10108862" y="2147197"/>
                    <a:ext cx="162881" cy="363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881" h="36389" extrusionOk="0">
                        <a:moveTo>
                          <a:pt x="0" y="36389"/>
                        </a:moveTo>
                        <a:cubicBezTo>
                          <a:pt x="49399" y="13074"/>
                          <a:pt x="104659" y="0"/>
                          <a:pt x="162882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2" name="Google Shape;1112;p41"/>
                  <p:cNvSpPr/>
                  <p:nvPr/>
                </p:nvSpPr>
                <p:spPr>
                  <a:xfrm>
                    <a:off x="11707540" y="1818921"/>
                    <a:ext cx="216725" cy="18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725" h="18097" extrusionOk="0">
                        <a:moveTo>
                          <a:pt x="0" y="13783"/>
                        </a:moveTo>
                        <a:cubicBezTo>
                          <a:pt x="32203" y="4830"/>
                          <a:pt x="66145" y="0"/>
                          <a:pt x="101181" y="0"/>
                        </a:cubicBezTo>
                        <a:cubicBezTo>
                          <a:pt x="141499" y="0"/>
                          <a:pt x="180336" y="6312"/>
                          <a:pt x="216725" y="18098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3" name="Google Shape;1113;p41"/>
                  <p:cNvSpPr/>
                  <p:nvPr/>
                </p:nvSpPr>
                <p:spPr>
                  <a:xfrm>
                    <a:off x="10422388" y="2787454"/>
                    <a:ext cx="53649" cy="142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49" h="142143" extrusionOk="0">
                        <a:moveTo>
                          <a:pt x="53650" y="142143"/>
                        </a:moveTo>
                        <a:cubicBezTo>
                          <a:pt x="27243" y="99442"/>
                          <a:pt x="8695" y="51396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14" name="Google Shape;1114;p41"/>
                <p:cNvGrpSpPr/>
                <p:nvPr/>
              </p:nvGrpSpPr>
              <p:grpSpPr>
                <a:xfrm>
                  <a:off x="5729579" y="2332857"/>
                  <a:ext cx="362965" cy="477805"/>
                  <a:chOff x="5544310" y="1859069"/>
                  <a:chExt cx="537408" cy="707440"/>
                </a:xfrm>
              </p:grpSpPr>
              <p:sp>
                <p:nvSpPr>
                  <p:cNvPr id="1115" name="Google Shape;1115;p41"/>
                  <p:cNvSpPr/>
                  <p:nvPr/>
                </p:nvSpPr>
                <p:spPr>
                  <a:xfrm>
                    <a:off x="5618992" y="1938166"/>
                    <a:ext cx="388558" cy="488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545" h="502042" extrusionOk="0">
                        <a:moveTo>
                          <a:pt x="399481" y="199787"/>
                        </a:moveTo>
                        <a:cubicBezTo>
                          <a:pt x="399481" y="89331"/>
                          <a:pt x="309828" y="-193"/>
                          <a:pt x="199373" y="0"/>
                        </a:cubicBezTo>
                        <a:cubicBezTo>
                          <a:pt x="93103" y="194"/>
                          <a:pt x="4352" y="85467"/>
                          <a:pt x="165" y="191607"/>
                        </a:cubicBezTo>
                        <a:cubicBezTo>
                          <a:pt x="-2153" y="249315"/>
                          <a:pt x="20067" y="301741"/>
                          <a:pt x="57165" y="339547"/>
                        </a:cubicBezTo>
                        <a:cubicBezTo>
                          <a:pt x="72880" y="355584"/>
                          <a:pt x="83700" y="376001"/>
                          <a:pt x="87693" y="398092"/>
                        </a:cubicBezTo>
                        <a:cubicBezTo>
                          <a:pt x="87693" y="398221"/>
                          <a:pt x="87693" y="398350"/>
                          <a:pt x="87758" y="398478"/>
                        </a:cubicBezTo>
                        <a:cubicBezTo>
                          <a:pt x="97998" y="455864"/>
                          <a:pt x="102635" y="479436"/>
                          <a:pt x="102635" y="479436"/>
                        </a:cubicBezTo>
                        <a:cubicBezTo>
                          <a:pt x="102635" y="479436"/>
                          <a:pt x="101283" y="502043"/>
                          <a:pt x="140828" y="502043"/>
                        </a:cubicBezTo>
                        <a:lnTo>
                          <a:pt x="258690" y="502043"/>
                        </a:lnTo>
                        <a:cubicBezTo>
                          <a:pt x="298235" y="502043"/>
                          <a:pt x="296883" y="479436"/>
                          <a:pt x="296883" y="479436"/>
                        </a:cubicBezTo>
                        <a:cubicBezTo>
                          <a:pt x="296883" y="479436"/>
                          <a:pt x="301520" y="455864"/>
                          <a:pt x="311760" y="398478"/>
                        </a:cubicBezTo>
                        <a:cubicBezTo>
                          <a:pt x="311760" y="398350"/>
                          <a:pt x="311760" y="398221"/>
                          <a:pt x="311825" y="398092"/>
                        </a:cubicBezTo>
                        <a:cubicBezTo>
                          <a:pt x="315882" y="375743"/>
                          <a:pt x="326960" y="355327"/>
                          <a:pt x="342804" y="339096"/>
                        </a:cubicBezTo>
                        <a:cubicBezTo>
                          <a:pt x="377905" y="303094"/>
                          <a:pt x="399545" y="253952"/>
                          <a:pt x="399545" y="1997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6" name="Google Shape;1116;p41"/>
                  <p:cNvSpPr/>
                  <p:nvPr/>
                </p:nvSpPr>
                <p:spPr>
                  <a:xfrm>
                    <a:off x="5716271" y="2441783"/>
                    <a:ext cx="193666" cy="284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142" h="29304" extrusionOk="0">
                        <a:moveTo>
                          <a:pt x="184522" y="0"/>
                        </a:moveTo>
                        <a:cubicBezTo>
                          <a:pt x="192597" y="0"/>
                          <a:pt x="199143" y="6546"/>
                          <a:pt x="199143" y="14620"/>
                        </a:cubicBezTo>
                        <a:lnTo>
                          <a:pt x="199143" y="14685"/>
                        </a:lnTo>
                        <a:cubicBezTo>
                          <a:pt x="199143" y="22759"/>
                          <a:pt x="192597" y="29305"/>
                          <a:pt x="184522" y="29305"/>
                        </a:cubicBezTo>
                        <a:lnTo>
                          <a:pt x="14620" y="29305"/>
                        </a:lnTo>
                        <a:cubicBezTo>
                          <a:pt x="6546" y="29305"/>
                          <a:pt x="0" y="22759"/>
                          <a:pt x="0" y="14685"/>
                        </a:cubicBezTo>
                        <a:lnTo>
                          <a:pt x="0" y="14620"/>
                        </a:lnTo>
                        <a:cubicBezTo>
                          <a:pt x="0" y="6546"/>
                          <a:pt x="6546" y="0"/>
                          <a:pt x="1462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7" name="Google Shape;1117;p41"/>
                  <p:cNvSpPr/>
                  <p:nvPr/>
                </p:nvSpPr>
                <p:spPr>
                  <a:xfrm>
                    <a:off x="5735852" y="2485962"/>
                    <a:ext cx="154468" cy="80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836" h="82825" extrusionOk="0">
                        <a:moveTo>
                          <a:pt x="158830" y="0"/>
                        </a:moveTo>
                        <a:lnTo>
                          <a:pt x="6" y="0"/>
                        </a:lnTo>
                        <a:cubicBezTo>
                          <a:pt x="6" y="0"/>
                          <a:pt x="-2184" y="82826"/>
                          <a:pt x="79418" y="82826"/>
                        </a:cubicBezTo>
                        <a:cubicBezTo>
                          <a:pt x="161020" y="82826"/>
                          <a:pt x="158830" y="0"/>
                          <a:pt x="15883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8" name="Google Shape;1118;p41"/>
                  <p:cNvSpPr/>
                  <p:nvPr/>
                </p:nvSpPr>
                <p:spPr>
                  <a:xfrm>
                    <a:off x="5657824" y="1977090"/>
                    <a:ext cx="310667" cy="3106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452" h="319452" extrusionOk="0">
                        <a:moveTo>
                          <a:pt x="319452" y="159726"/>
                        </a:moveTo>
                        <a:cubicBezTo>
                          <a:pt x="319452" y="247940"/>
                          <a:pt x="247940" y="319452"/>
                          <a:pt x="159726" y="319452"/>
                        </a:cubicBezTo>
                        <a:cubicBezTo>
                          <a:pt x="71511" y="319452"/>
                          <a:pt x="-1" y="247940"/>
                          <a:pt x="-1" y="159726"/>
                        </a:cubicBezTo>
                        <a:cubicBezTo>
                          <a:pt x="-1" y="71512"/>
                          <a:pt x="71511" y="0"/>
                          <a:pt x="159726" y="0"/>
                        </a:cubicBezTo>
                        <a:cubicBezTo>
                          <a:pt x="247940" y="0"/>
                          <a:pt x="319452" y="71512"/>
                          <a:pt x="319452" y="15972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9" name="Google Shape;1119;p41"/>
                  <p:cNvSpPr/>
                  <p:nvPr/>
                </p:nvSpPr>
                <p:spPr>
                  <a:xfrm>
                    <a:off x="5691115" y="2082405"/>
                    <a:ext cx="244087" cy="343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989" h="353716" extrusionOk="0">
                        <a:moveTo>
                          <a:pt x="152320" y="353716"/>
                        </a:moveTo>
                        <a:lnTo>
                          <a:pt x="171384" y="39803"/>
                        </a:lnTo>
                        <a:cubicBezTo>
                          <a:pt x="171384" y="17840"/>
                          <a:pt x="189224" y="0"/>
                          <a:pt x="211187" y="0"/>
                        </a:cubicBezTo>
                        <a:lnTo>
                          <a:pt x="211187" y="0"/>
                        </a:lnTo>
                        <a:cubicBezTo>
                          <a:pt x="233149" y="0"/>
                          <a:pt x="250990" y="17840"/>
                          <a:pt x="250990" y="39803"/>
                        </a:cubicBezTo>
                        <a:lnTo>
                          <a:pt x="250990" y="39803"/>
                        </a:lnTo>
                        <a:cubicBezTo>
                          <a:pt x="250990" y="61829"/>
                          <a:pt x="233149" y="79670"/>
                          <a:pt x="211187" y="79670"/>
                        </a:cubicBezTo>
                        <a:lnTo>
                          <a:pt x="39803" y="79670"/>
                        </a:lnTo>
                        <a:cubicBezTo>
                          <a:pt x="17841" y="79670"/>
                          <a:pt x="0" y="61829"/>
                          <a:pt x="0" y="39867"/>
                        </a:cubicBezTo>
                        <a:lnTo>
                          <a:pt x="0" y="39867"/>
                        </a:lnTo>
                        <a:cubicBezTo>
                          <a:pt x="0" y="17840"/>
                          <a:pt x="17841" y="0"/>
                          <a:pt x="39803" y="0"/>
                        </a:cubicBezTo>
                        <a:lnTo>
                          <a:pt x="39803" y="0"/>
                        </a:lnTo>
                        <a:cubicBezTo>
                          <a:pt x="61766" y="0"/>
                          <a:pt x="79606" y="17840"/>
                          <a:pt x="79606" y="39803"/>
                        </a:cubicBezTo>
                        <a:lnTo>
                          <a:pt x="98670" y="353716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120" name="Google Shape;1120;p41"/>
                  <p:cNvGrpSpPr/>
                  <p:nvPr/>
                </p:nvGrpSpPr>
                <p:grpSpPr>
                  <a:xfrm>
                    <a:off x="5544310" y="1859069"/>
                    <a:ext cx="537408" cy="233849"/>
                    <a:chOff x="10306458" y="1349983"/>
                    <a:chExt cx="553116" cy="240684"/>
                  </a:xfrm>
                </p:grpSpPr>
                <p:sp>
                  <p:nvSpPr>
                    <p:cNvPr id="1121" name="Google Shape;1121;p41"/>
                    <p:cNvSpPr/>
                    <p:nvPr/>
                  </p:nvSpPr>
                  <p:spPr>
                    <a:xfrm>
                      <a:off x="10583016" y="1349983"/>
                      <a:ext cx="6440" cy="576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0" h="57643" extrusionOk="0">
                          <a:moveTo>
                            <a:pt x="0" y="57643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2" name="Google Shape;1122;p41"/>
                    <p:cNvSpPr/>
                    <p:nvPr/>
                  </p:nvSpPr>
                  <p:spPr>
                    <a:xfrm>
                      <a:off x="10682781" y="1379546"/>
                      <a:ext cx="25762" cy="515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762" h="51588" extrusionOk="0">
                          <a:moveTo>
                            <a:pt x="0" y="51589"/>
                          </a:moveTo>
                          <a:lnTo>
                            <a:pt x="25763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3" name="Google Shape;1123;p41"/>
                    <p:cNvSpPr/>
                    <p:nvPr/>
                  </p:nvSpPr>
                  <p:spPr>
                    <a:xfrm>
                      <a:off x="10761613" y="1462049"/>
                      <a:ext cx="46114" cy="347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114" h="34714" extrusionOk="0">
                          <a:moveTo>
                            <a:pt x="0" y="34715"/>
                          </a:moveTo>
                          <a:lnTo>
                            <a:pt x="46114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4" name="Google Shape;1124;p41"/>
                    <p:cNvSpPr/>
                    <p:nvPr/>
                  </p:nvSpPr>
                  <p:spPr>
                    <a:xfrm>
                      <a:off x="10802833" y="1580169"/>
                      <a:ext cx="56741" cy="104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741" h="10498" extrusionOk="0">
                          <a:moveTo>
                            <a:pt x="0" y="10498"/>
                          </a:moveTo>
                          <a:lnTo>
                            <a:pt x="56741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5" name="Google Shape;1125;p41"/>
                    <p:cNvSpPr/>
                    <p:nvPr/>
                  </p:nvSpPr>
                  <p:spPr>
                    <a:xfrm>
                      <a:off x="10457425" y="1379546"/>
                      <a:ext cx="25762" cy="515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762" h="51588" extrusionOk="0">
                          <a:moveTo>
                            <a:pt x="25763" y="5158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6" name="Google Shape;1126;p41"/>
                    <p:cNvSpPr/>
                    <p:nvPr/>
                  </p:nvSpPr>
                  <p:spPr>
                    <a:xfrm>
                      <a:off x="10358305" y="1462049"/>
                      <a:ext cx="46114" cy="347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114" h="34714" extrusionOk="0">
                          <a:moveTo>
                            <a:pt x="46114" y="3471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7" name="Google Shape;1127;p41"/>
                    <p:cNvSpPr/>
                    <p:nvPr/>
                  </p:nvSpPr>
                  <p:spPr>
                    <a:xfrm>
                      <a:off x="10306458" y="1580169"/>
                      <a:ext cx="56741" cy="104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741" h="10498" extrusionOk="0">
                          <a:moveTo>
                            <a:pt x="56742" y="1049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462" name="Google Shape;462;p2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1371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464" name="Google Shape;464;p29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1371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5" name="Google Shape;465;p29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Significance of Project</a:t>
            </a:r>
          </a:p>
          <a:p>
            <a:endParaRPr lang="en-IN" b="1" dirty="0"/>
          </a:p>
        </p:txBody>
      </p:sp>
      <p:sp>
        <p:nvSpPr>
          <p:cNvPr id="466" name="Google Shape;466;p29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1371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7" name="Google Shape;467;p29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 Methodology &amp; Approach</a:t>
            </a:r>
          </a:p>
        </p:txBody>
      </p:sp>
      <p:sp>
        <p:nvSpPr>
          <p:cNvPr id="468" name="Google Shape;468;p29"/>
          <p:cNvSpPr txBox="1">
            <a:spLocks noGrp="1"/>
          </p:cNvSpPr>
          <p:nvPr>
            <p:ph type="title" idx="7"/>
          </p:nvPr>
        </p:nvSpPr>
        <p:spPr>
          <a:xfrm>
            <a:off x="-488138" y="3726825"/>
            <a:ext cx="336884" cy="646500"/>
          </a:xfrm>
          <a:prstGeom prst="rect">
            <a:avLst/>
          </a:prstGeom>
        </p:spPr>
        <p:txBody>
          <a:bodyPr spcFirstLastPara="1" wrap="square" lIns="91425" tIns="91425" rIns="91425" bIns="1371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" name="Google Shape;469;p29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p29"/>
          <p:cNvSpPr/>
          <p:nvPr/>
        </p:nvSpPr>
        <p:spPr>
          <a:xfrm>
            <a:off x="4817500" y="4103975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471" name="Google Shape;471;p29"/>
          <p:cNvGrpSpPr/>
          <p:nvPr/>
        </p:nvGrpSpPr>
        <p:grpSpPr>
          <a:xfrm>
            <a:off x="8247420" y="2927644"/>
            <a:ext cx="362977" cy="222500"/>
            <a:chOff x="5582784" y="1377203"/>
            <a:chExt cx="219282" cy="134425"/>
          </a:xfrm>
        </p:grpSpPr>
        <p:sp>
          <p:nvSpPr>
            <p:cNvPr id="472" name="Google Shape;472;p29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" name="Google Shape;476;p29"/>
          <p:cNvGrpSpPr/>
          <p:nvPr/>
        </p:nvGrpSpPr>
        <p:grpSpPr>
          <a:xfrm>
            <a:off x="7606883" y="1058469"/>
            <a:ext cx="362977" cy="222500"/>
            <a:chOff x="5582784" y="1377203"/>
            <a:chExt cx="219282" cy="134425"/>
          </a:xfrm>
        </p:grpSpPr>
        <p:sp>
          <p:nvSpPr>
            <p:cNvPr id="477" name="Google Shape;477;p29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p29"/>
          <p:cNvGrpSpPr/>
          <p:nvPr/>
        </p:nvGrpSpPr>
        <p:grpSpPr>
          <a:xfrm>
            <a:off x="6712900" y="3497212"/>
            <a:ext cx="1897500" cy="1114040"/>
            <a:chOff x="6712900" y="3497212"/>
            <a:chExt cx="1897500" cy="1114040"/>
          </a:xfrm>
        </p:grpSpPr>
        <p:cxnSp>
          <p:nvCxnSpPr>
            <p:cNvPr id="482" name="Google Shape;482;p29"/>
            <p:cNvCxnSpPr/>
            <p:nvPr/>
          </p:nvCxnSpPr>
          <p:spPr>
            <a:xfrm>
              <a:off x="6712900" y="4607875"/>
              <a:ext cx="189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483" name="Google Shape;483;p29"/>
            <p:cNvGrpSpPr/>
            <p:nvPr/>
          </p:nvGrpSpPr>
          <p:grpSpPr>
            <a:xfrm>
              <a:off x="6815963" y="3497212"/>
              <a:ext cx="1386573" cy="1114040"/>
              <a:chOff x="6897413" y="3497212"/>
              <a:chExt cx="1386573" cy="1114040"/>
            </a:xfrm>
          </p:grpSpPr>
          <p:grpSp>
            <p:nvGrpSpPr>
              <p:cNvPr id="484" name="Google Shape;484;p29"/>
              <p:cNvGrpSpPr/>
              <p:nvPr/>
            </p:nvGrpSpPr>
            <p:grpSpPr>
              <a:xfrm flipH="1">
                <a:off x="7606864" y="3687082"/>
                <a:ext cx="677122" cy="924082"/>
                <a:chOff x="320995" y="1208613"/>
                <a:chExt cx="488262" cy="666341"/>
              </a:xfrm>
            </p:grpSpPr>
            <p:sp>
              <p:nvSpPr>
                <p:cNvPr id="485" name="Google Shape;485;p29"/>
                <p:cNvSpPr/>
                <p:nvPr/>
              </p:nvSpPr>
              <p:spPr>
                <a:xfrm>
                  <a:off x="538770" y="1215311"/>
                  <a:ext cx="71070" cy="317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70" h="317520" extrusionOk="0">
                      <a:moveTo>
                        <a:pt x="31349" y="317520"/>
                      </a:moveTo>
                      <a:cubicBezTo>
                        <a:pt x="31349" y="317520"/>
                        <a:pt x="-22752" y="126493"/>
                        <a:pt x="11190" y="0"/>
                      </a:cubicBezTo>
                      <a:cubicBezTo>
                        <a:pt x="11190" y="0"/>
                        <a:pt x="80748" y="134801"/>
                        <a:pt x="69928" y="317520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29"/>
                <p:cNvSpPr/>
                <p:nvPr/>
              </p:nvSpPr>
              <p:spPr>
                <a:xfrm>
                  <a:off x="431456" y="1252473"/>
                  <a:ext cx="161784" cy="303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784" h="303866" extrusionOk="0">
                      <a:moveTo>
                        <a:pt x="84498" y="303866"/>
                      </a:moveTo>
                      <a:cubicBezTo>
                        <a:pt x="84498" y="303866"/>
                        <a:pt x="-12175" y="168872"/>
                        <a:pt x="1286" y="0"/>
                      </a:cubicBezTo>
                      <a:cubicBezTo>
                        <a:pt x="1286" y="0"/>
                        <a:pt x="110325" y="71812"/>
                        <a:pt x="161785" y="303866"/>
                      </a:cubicBezTo>
                      <a:lnTo>
                        <a:pt x="84498" y="30386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29"/>
                <p:cNvSpPr/>
                <p:nvPr/>
              </p:nvSpPr>
              <p:spPr>
                <a:xfrm>
                  <a:off x="575246" y="1208613"/>
                  <a:ext cx="123552" cy="332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52" h="332655" extrusionOk="0">
                      <a:moveTo>
                        <a:pt x="1442" y="332655"/>
                      </a:moveTo>
                      <a:cubicBezTo>
                        <a:pt x="1442" y="332655"/>
                        <a:pt x="-20714" y="131066"/>
                        <a:pt x="108677" y="0"/>
                      </a:cubicBezTo>
                      <a:cubicBezTo>
                        <a:pt x="108677" y="0"/>
                        <a:pt x="157432" y="129391"/>
                        <a:pt x="78407" y="332655"/>
                      </a:cubicBezTo>
                      <a:lnTo>
                        <a:pt x="1442" y="33265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29"/>
                <p:cNvSpPr/>
                <p:nvPr/>
              </p:nvSpPr>
              <p:spPr>
                <a:xfrm>
                  <a:off x="667178" y="1339614"/>
                  <a:ext cx="142079" cy="193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79" h="193217" extrusionOk="0">
                      <a:moveTo>
                        <a:pt x="0" y="193217"/>
                      </a:moveTo>
                      <a:cubicBezTo>
                        <a:pt x="0" y="193217"/>
                        <a:pt x="31688" y="58416"/>
                        <a:pt x="142079" y="0"/>
                      </a:cubicBezTo>
                      <a:cubicBezTo>
                        <a:pt x="142079" y="0"/>
                        <a:pt x="125140" y="112581"/>
                        <a:pt x="38450" y="193217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29"/>
                <p:cNvSpPr/>
                <p:nvPr/>
              </p:nvSpPr>
              <p:spPr>
                <a:xfrm>
                  <a:off x="402535" y="1512672"/>
                  <a:ext cx="348370" cy="362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370" h="362282" extrusionOk="0">
                      <a:moveTo>
                        <a:pt x="0" y="0"/>
                      </a:moveTo>
                      <a:cubicBezTo>
                        <a:pt x="0" y="0"/>
                        <a:pt x="35294" y="326408"/>
                        <a:pt x="118442" y="362282"/>
                      </a:cubicBezTo>
                      <a:lnTo>
                        <a:pt x="229928" y="362282"/>
                      </a:lnTo>
                      <a:cubicBezTo>
                        <a:pt x="313076" y="326408"/>
                        <a:pt x="348370" y="0"/>
                        <a:pt x="34837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29"/>
                <p:cNvSpPr/>
                <p:nvPr/>
              </p:nvSpPr>
              <p:spPr>
                <a:xfrm>
                  <a:off x="320995" y="1443823"/>
                  <a:ext cx="223555" cy="27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555" h="277202" extrusionOk="0">
                      <a:moveTo>
                        <a:pt x="124370" y="0"/>
                      </a:moveTo>
                      <a:cubicBezTo>
                        <a:pt x="124370" y="0"/>
                        <a:pt x="-3346" y="85660"/>
                        <a:pt x="67" y="277202"/>
                      </a:cubicBezTo>
                      <a:cubicBezTo>
                        <a:pt x="67" y="277202"/>
                        <a:pt x="111747" y="218400"/>
                        <a:pt x="223555" y="32074"/>
                      </a:cubicBezTo>
                      <a:lnTo>
                        <a:pt x="12443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1" name="Google Shape;491;p29"/>
              <p:cNvGrpSpPr/>
              <p:nvPr/>
            </p:nvGrpSpPr>
            <p:grpSpPr>
              <a:xfrm flipH="1">
                <a:off x="6897413" y="3497212"/>
                <a:ext cx="658450" cy="1114040"/>
                <a:chOff x="846033" y="1071701"/>
                <a:chExt cx="474798" cy="803317"/>
              </a:xfrm>
            </p:grpSpPr>
            <p:sp>
              <p:nvSpPr>
                <p:cNvPr id="492" name="Google Shape;492;p29"/>
                <p:cNvSpPr/>
                <p:nvPr/>
              </p:nvSpPr>
              <p:spPr>
                <a:xfrm>
                  <a:off x="935428" y="1071701"/>
                  <a:ext cx="290662" cy="803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62" h="803317" extrusionOk="0">
                      <a:moveTo>
                        <a:pt x="0" y="803318"/>
                      </a:moveTo>
                      <a:lnTo>
                        <a:pt x="0" y="153271"/>
                      </a:lnTo>
                      <a:cubicBezTo>
                        <a:pt x="0" y="90411"/>
                        <a:pt x="38386" y="33991"/>
                        <a:pt x="96737" y="10805"/>
                      </a:cubicBezTo>
                      <a:lnTo>
                        <a:pt x="96737" y="10805"/>
                      </a:lnTo>
                      <a:cubicBezTo>
                        <a:pt x="153736" y="-11801"/>
                        <a:pt x="218657" y="1724"/>
                        <a:pt x="261874" y="45198"/>
                      </a:cubicBezTo>
                      <a:lnTo>
                        <a:pt x="290663" y="741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29"/>
                <p:cNvSpPr/>
                <p:nvPr/>
              </p:nvSpPr>
              <p:spPr>
                <a:xfrm>
                  <a:off x="1193393" y="1113120"/>
                  <a:ext cx="127438" cy="128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38" h="128211" extrusionOk="0">
                      <a:moveTo>
                        <a:pt x="37464" y="24776"/>
                      </a:moveTo>
                      <a:lnTo>
                        <a:pt x="29799" y="17176"/>
                      </a:lnTo>
                      <a:lnTo>
                        <a:pt x="16532" y="30572"/>
                      </a:lnTo>
                      <a:lnTo>
                        <a:pt x="24196" y="38172"/>
                      </a:lnTo>
                      <a:cubicBezTo>
                        <a:pt x="-24881" y="87829"/>
                        <a:pt x="15888" y="128211"/>
                        <a:pt x="15888" y="128211"/>
                      </a:cubicBezTo>
                      <a:lnTo>
                        <a:pt x="71663" y="71856"/>
                      </a:lnTo>
                      <a:lnTo>
                        <a:pt x="127438" y="15501"/>
                      </a:lnTo>
                      <a:cubicBezTo>
                        <a:pt x="127438" y="15501"/>
                        <a:pt x="86605" y="-24881"/>
                        <a:pt x="37528" y="247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29"/>
                <p:cNvSpPr/>
                <p:nvPr/>
              </p:nvSpPr>
              <p:spPr>
                <a:xfrm>
                  <a:off x="846033" y="1819243"/>
                  <a:ext cx="178854" cy="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54" h="55775" extrusionOk="0">
                      <a:moveTo>
                        <a:pt x="0" y="0"/>
                      </a:moveTo>
                      <a:lnTo>
                        <a:pt x="178855" y="0"/>
                      </a:lnTo>
                      <a:lnTo>
                        <a:pt x="178855" y="55775"/>
                      </a:lnTo>
                      <a:lnTo>
                        <a:pt x="0" y="5577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>
            <a:off x="392292" y="1626566"/>
            <a:ext cx="6726563" cy="2640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INTRODUCTION 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2000" dirty="0"/>
            </a:br>
            <a:r>
              <a:rPr lang="en-US" sz="2400" b="0" i="0" dirty="0">
                <a:solidFill>
                  <a:srgbClr val="00B050"/>
                </a:solidFill>
                <a:effectLst/>
                <a:latin typeface="Söhne"/>
              </a:rPr>
              <a:t>The Life Pattern Prediction System employs machine learning to analyze socio-economic and health indicators, aiming to forecast life expectancy and inform targeted public health interventions for improved population well-being</a:t>
            </a:r>
            <a:endParaRPr sz="2400" dirty="0">
              <a:solidFill>
                <a:srgbClr val="00B050"/>
              </a:solidFill>
            </a:endParaRPr>
          </a:p>
        </p:txBody>
      </p:sp>
      <p:sp>
        <p:nvSpPr>
          <p:cNvPr id="499" name="Google Shape;499;p3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501" name="Google Shape;501;p30"/>
          <p:cNvGrpSpPr/>
          <p:nvPr/>
        </p:nvGrpSpPr>
        <p:grpSpPr>
          <a:xfrm>
            <a:off x="4555507" y="2848205"/>
            <a:ext cx="4894800" cy="1906763"/>
            <a:chOff x="3534050" y="2701742"/>
            <a:chExt cx="4894800" cy="1906763"/>
          </a:xfrm>
        </p:grpSpPr>
        <p:cxnSp>
          <p:nvCxnSpPr>
            <p:cNvPr id="502" name="Google Shape;502;p30"/>
            <p:cNvCxnSpPr/>
            <p:nvPr/>
          </p:nvCxnSpPr>
          <p:spPr>
            <a:xfrm>
              <a:off x="3534050" y="4607871"/>
              <a:ext cx="48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503" name="Google Shape;503;p30"/>
            <p:cNvGrpSpPr/>
            <p:nvPr/>
          </p:nvGrpSpPr>
          <p:grpSpPr>
            <a:xfrm>
              <a:off x="5411117" y="2701742"/>
              <a:ext cx="2506252" cy="1906763"/>
              <a:chOff x="8446881" y="3412131"/>
              <a:chExt cx="1464360" cy="1114089"/>
            </a:xfrm>
          </p:grpSpPr>
          <p:sp>
            <p:nvSpPr>
              <p:cNvPr id="504" name="Google Shape;504;p30"/>
              <p:cNvSpPr/>
              <p:nvPr/>
            </p:nvSpPr>
            <p:spPr>
              <a:xfrm>
                <a:off x="9124193" y="3697620"/>
                <a:ext cx="409920" cy="226844"/>
              </a:xfrm>
              <a:custGeom>
                <a:avLst/>
                <a:gdLst/>
                <a:ahLst/>
                <a:cxnLst/>
                <a:rect l="l" t="t" r="r" b="b"/>
                <a:pathLst>
                  <a:path w="409920" h="226844" extrusionOk="0">
                    <a:moveTo>
                      <a:pt x="46212" y="23082"/>
                    </a:moveTo>
                    <a:cubicBezTo>
                      <a:pt x="27997" y="50430"/>
                      <a:pt x="4542" y="133722"/>
                      <a:pt x="0" y="185473"/>
                    </a:cubicBezTo>
                    <a:cubicBezTo>
                      <a:pt x="0" y="185473"/>
                      <a:pt x="95518" y="226845"/>
                      <a:pt x="208305" y="226845"/>
                    </a:cubicBezTo>
                    <a:cubicBezTo>
                      <a:pt x="334564" y="226845"/>
                      <a:pt x="409921" y="189765"/>
                      <a:pt x="409921" y="189765"/>
                    </a:cubicBezTo>
                    <a:cubicBezTo>
                      <a:pt x="409921" y="189765"/>
                      <a:pt x="409921" y="101233"/>
                      <a:pt x="377283" y="28971"/>
                    </a:cubicBezTo>
                    <a:cubicBezTo>
                      <a:pt x="348887" y="-33860"/>
                      <a:pt x="257760" y="25078"/>
                      <a:pt x="257760" y="2507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30"/>
              <p:cNvSpPr/>
              <p:nvPr/>
            </p:nvSpPr>
            <p:spPr>
              <a:xfrm>
                <a:off x="9654735" y="3799652"/>
                <a:ext cx="256506" cy="423075"/>
              </a:xfrm>
              <a:custGeom>
                <a:avLst/>
                <a:gdLst/>
                <a:ahLst/>
                <a:cxnLst/>
                <a:rect l="l" t="t" r="r" b="b"/>
                <a:pathLst>
                  <a:path w="256506" h="423075" extrusionOk="0">
                    <a:moveTo>
                      <a:pt x="80347" y="217387"/>
                    </a:moveTo>
                    <a:lnTo>
                      <a:pt x="108644" y="235452"/>
                    </a:lnTo>
                    <a:lnTo>
                      <a:pt x="125013" y="11329"/>
                    </a:lnTo>
                    <a:lnTo>
                      <a:pt x="206408" y="0"/>
                    </a:lnTo>
                    <a:cubicBezTo>
                      <a:pt x="206408" y="0"/>
                      <a:pt x="275277" y="291047"/>
                      <a:pt x="251522" y="374039"/>
                    </a:cubicBezTo>
                    <a:cubicBezTo>
                      <a:pt x="220032" y="484080"/>
                      <a:pt x="0" y="374538"/>
                      <a:pt x="0" y="374538"/>
                    </a:cubicBezTo>
                    <a:lnTo>
                      <a:pt x="80347" y="217337"/>
                    </a:lnTo>
                    <a:close/>
                  </a:path>
                </a:pathLst>
              </a:custGeom>
              <a:solidFill>
                <a:srgbClr val="A75F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30"/>
              <p:cNvSpPr/>
              <p:nvPr/>
            </p:nvSpPr>
            <p:spPr>
              <a:xfrm>
                <a:off x="8917537" y="4192605"/>
                <a:ext cx="121069" cy="149124"/>
              </a:xfrm>
              <a:custGeom>
                <a:avLst/>
                <a:gdLst/>
                <a:ahLst/>
                <a:cxnLst/>
                <a:rect l="l" t="t" r="r" b="b"/>
                <a:pathLst>
                  <a:path w="121069" h="149124" extrusionOk="0">
                    <a:moveTo>
                      <a:pt x="121070" y="59886"/>
                    </a:moveTo>
                    <a:cubicBezTo>
                      <a:pt x="121070" y="59886"/>
                      <a:pt x="86535" y="123815"/>
                      <a:pt x="66523" y="146022"/>
                    </a:cubicBezTo>
                    <a:cubicBezTo>
                      <a:pt x="46511" y="168280"/>
                      <a:pt x="0" y="63479"/>
                      <a:pt x="0" y="63479"/>
                    </a:cubicBezTo>
                    <a:lnTo>
                      <a:pt x="40473" y="0"/>
                    </a:lnTo>
                  </a:path>
                </a:pathLst>
              </a:custGeom>
              <a:solidFill>
                <a:srgbClr val="A75F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8884499" y="3915426"/>
                <a:ext cx="867656" cy="610794"/>
              </a:xfrm>
              <a:custGeom>
                <a:avLst/>
                <a:gdLst/>
                <a:ahLst/>
                <a:cxnLst/>
                <a:rect l="l" t="t" r="r" b="b"/>
                <a:pathLst>
                  <a:path w="867656" h="610794" extrusionOk="0">
                    <a:moveTo>
                      <a:pt x="343198" y="32444"/>
                    </a:moveTo>
                    <a:cubicBezTo>
                      <a:pt x="343198" y="32444"/>
                      <a:pt x="220431" y="16774"/>
                      <a:pt x="191236" y="24959"/>
                    </a:cubicBezTo>
                    <a:cubicBezTo>
                      <a:pt x="100558" y="50360"/>
                      <a:pt x="0" y="238303"/>
                      <a:pt x="0" y="238303"/>
                    </a:cubicBezTo>
                    <a:cubicBezTo>
                      <a:pt x="0" y="238303"/>
                      <a:pt x="117676" y="337265"/>
                      <a:pt x="154756" y="348493"/>
                    </a:cubicBezTo>
                    <a:cubicBezTo>
                      <a:pt x="174268" y="321794"/>
                      <a:pt x="191236" y="292500"/>
                      <a:pt x="191236" y="292500"/>
                    </a:cubicBezTo>
                    <a:cubicBezTo>
                      <a:pt x="191236" y="292500"/>
                      <a:pt x="179509" y="399896"/>
                      <a:pt x="169777" y="462377"/>
                    </a:cubicBezTo>
                    <a:cubicBezTo>
                      <a:pt x="159996" y="524858"/>
                      <a:pt x="222527" y="610795"/>
                      <a:pt x="222527" y="610795"/>
                    </a:cubicBezTo>
                    <a:lnTo>
                      <a:pt x="626758" y="610795"/>
                    </a:lnTo>
                    <a:cubicBezTo>
                      <a:pt x="626758" y="610795"/>
                      <a:pt x="675865" y="554502"/>
                      <a:pt x="677811" y="519319"/>
                    </a:cubicBezTo>
                    <a:cubicBezTo>
                      <a:pt x="679758" y="484185"/>
                      <a:pt x="649665" y="266749"/>
                      <a:pt x="649665" y="266749"/>
                    </a:cubicBezTo>
                    <a:cubicBezTo>
                      <a:pt x="701267" y="305675"/>
                      <a:pt x="721927" y="292799"/>
                      <a:pt x="781414" y="279974"/>
                    </a:cubicBezTo>
                    <a:cubicBezTo>
                      <a:pt x="817097" y="254722"/>
                      <a:pt x="870345" y="165441"/>
                      <a:pt x="867551" y="111344"/>
                    </a:cubicBezTo>
                    <a:cubicBezTo>
                      <a:pt x="867551" y="111344"/>
                      <a:pt x="741590" y="19419"/>
                      <a:pt x="690088" y="2202"/>
                    </a:cubicBezTo>
                    <a:cubicBezTo>
                      <a:pt x="655154" y="-9476"/>
                      <a:pt x="525551" y="29101"/>
                      <a:pt x="525551" y="29101"/>
                    </a:cubicBezTo>
                    <a:lnTo>
                      <a:pt x="343198" y="323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9135728" y="3585010"/>
                <a:ext cx="97158" cy="170176"/>
              </a:xfrm>
              <a:custGeom>
                <a:avLst/>
                <a:gdLst/>
                <a:ahLst/>
                <a:cxnLst/>
                <a:rect l="l" t="t" r="r" b="b"/>
                <a:pathLst>
                  <a:path w="97158" h="170176" extrusionOk="0">
                    <a:moveTo>
                      <a:pt x="62026" y="0"/>
                    </a:moveTo>
                    <a:cubicBezTo>
                      <a:pt x="62026" y="0"/>
                      <a:pt x="4085" y="9732"/>
                      <a:pt x="193" y="65725"/>
                    </a:cubicBezTo>
                    <a:cubicBezTo>
                      <a:pt x="-3700" y="121719"/>
                      <a:pt x="52045" y="170176"/>
                      <a:pt x="97158" y="170176"/>
                    </a:cubicBezTo>
                    <a:lnTo>
                      <a:pt x="620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9436250" y="3585010"/>
                <a:ext cx="97855" cy="170176"/>
              </a:xfrm>
              <a:custGeom>
                <a:avLst/>
                <a:gdLst/>
                <a:ahLst/>
                <a:cxnLst/>
                <a:rect l="l" t="t" r="r" b="b"/>
                <a:pathLst>
                  <a:path w="97855" h="170176" extrusionOk="0">
                    <a:moveTo>
                      <a:pt x="35183" y="0"/>
                    </a:moveTo>
                    <a:cubicBezTo>
                      <a:pt x="35183" y="0"/>
                      <a:pt x="93772" y="15720"/>
                      <a:pt x="97665" y="71714"/>
                    </a:cubicBezTo>
                    <a:cubicBezTo>
                      <a:pt x="101557" y="127707"/>
                      <a:pt x="45164" y="170176"/>
                      <a:pt x="0" y="170176"/>
                    </a:cubicBezTo>
                    <a:lnTo>
                      <a:pt x="351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30"/>
              <p:cNvSpPr/>
              <p:nvPr/>
            </p:nvSpPr>
            <p:spPr>
              <a:xfrm>
                <a:off x="9227697" y="3792266"/>
                <a:ext cx="182352" cy="181604"/>
              </a:xfrm>
              <a:custGeom>
                <a:avLst/>
                <a:gdLst/>
                <a:ahLst/>
                <a:cxnLst/>
                <a:rect l="l" t="t" r="r" b="b"/>
                <a:pathLst>
                  <a:path w="182352" h="181604" extrusionOk="0">
                    <a:moveTo>
                      <a:pt x="33636" y="0"/>
                    </a:moveTo>
                    <a:lnTo>
                      <a:pt x="0" y="155604"/>
                    </a:lnTo>
                    <a:cubicBezTo>
                      <a:pt x="0" y="155604"/>
                      <a:pt x="32538" y="181605"/>
                      <a:pt x="95119" y="181605"/>
                    </a:cubicBezTo>
                    <a:cubicBezTo>
                      <a:pt x="162741" y="181605"/>
                      <a:pt x="182353" y="152310"/>
                      <a:pt x="182353" y="152310"/>
                    </a:cubicBezTo>
                    <a:lnTo>
                      <a:pt x="145823" y="0"/>
                    </a:lnTo>
                    <a:lnTo>
                      <a:pt x="33636" y="0"/>
                    </a:lnTo>
                    <a:close/>
                  </a:path>
                </a:pathLst>
              </a:custGeom>
              <a:solidFill>
                <a:srgbClr val="A75F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9251751" y="3792316"/>
                <a:ext cx="136440" cy="100016"/>
              </a:xfrm>
              <a:custGeom>
                <a:avLst/>
                <a:gdLst/>
                <a:ahLst/>
                <a:cxnLst/>
                <a:rect l="l" t="t" r="r" b="b"/>
                <a:pathLst>
                  <a:path w="136440" h="100016" extrusionOk="0">
                    <a:moveTo>
                      <a:pt x="136440" y="61034"/>
                    </a:moveTo>
                    <a:cubicBezTo>
                      <a:pt x="125412" y="76305"/>
                      <a:pt x="102156" y="102904"/>
                      <a:pt x="67122" y="99761"/>
                    </a:cubicBezTo>
                    <a:cubicBezTo>
                      <a:pt x="22557" y="95718"/>
                      <a:pt x="5439" y="60435"/>
                      <a:pt x="0" y="44166"/>
                    </a:cubicBezTo>
                    <a:lnTo>
                      <a:pt x="9532" y="0"/>
                    </a:lnTo>
                    <a:lnTo>
                      <a:pt x="121769" y="0"/>
                    </a:lnTo>
                    <a:lnTo>
                      <a:pt x="136390" y="61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30"/>
              <p:cNvSpPr/>
              <p:nvPr/>
            </p:nvSpPr>
            <p:spPr>
              <a:xfrm>
                <a:off x="9187766" y="3516939"/>
                <a:ext cx="298613" cy="345194"/>
              </a:xfrm>
              <a:custGeom>
                <a:avLst/>
                <a:gdLst/>
                <a:ahLst/>
                <a:cxnLst/>
                <a:rect l="l" t="t" r="r" b="b"/>
                <a:pathLst>
                  <a:path w="298613" h="345194" extrusionOk="0">
                    <a:moveTo>
                      <a:pt x="149273" y="0"/>
                    </a:moveTo>
                    <a:cubicBezTo>
                      <a:pt x="-43" y="0"/>
                      <a:pt x="7" y="126809"/>
                      <a:pt x="7" y="130203"/>
                    </a:cubicBezTo>
                    <a:cubicBezTo>
                      <a:pt x="-393" y="162990"/>
                      <a:pt x="15677" y="345044"/>
                      <a:pt x="142386" y="345194"/>
                    </a:cubicBezTo>
                    <a:cubicBezTo>
                      <a:pt x="287959" y="345393"/>
                      <a:pt x="298589" y="124913"/>
                      <a:pt x="298589" y="124913"/>
                    </a:cubicBezTo>
                    <a:cubicBezTo>
                      <a:pt x="298589" y="124913"/>
                      <a:pt x="304129" y="0"/>
                      <a:pt x="149273" y="0"/>
                    </a:cubicBezTo>
                    <a:close/>
                  </a:path>
                </a:pathLst>
              </a:custGeom>
              <a:solidFill>
                <a:srgbClr val="A75F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3" name="Google Shape;513;p30"/>
              <p:cNvGrpSpPr/>
              <p:nvPr/>
            </p:nvGrpSpPr>
            <p:grpSpPr>
              <a:xfrm>
                <a:off x="9154907" y="3684335"/>
                <a:ext cx="354332" cy="84407"/>
                <a:chOff x="9154907" y="3684335"/>
                <a:chExt cx="354332" cy="84407"/>
              </a:xfrm>
            </p:grpSpPr>
            <p:sp>
              <p:nvSpPr>
                <p:cNvPr id="514" name="Google Shape;514;p30"/>
                <p:cNvSpPr/>
                <p:nvPr/>
              </p:nvSpPr>
              <p:spPr>
                <a:xfrm>
                  <a:off x="9154907" y="3684335"/>
                  <a:ext cx="61311" cy="84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1" h="84407" extrusionOk="0">
                      <a:moveTo>
                        <a:pt x="43695" y="6374"/>
                      </a:moveTo>
                      <a:cubicBezTo>
                        <a:pt x="43695" y="6374"/>
                        <a:pt x="14001" y="-13089"/>
                        <a:pt x="2623" y="16006"/>
                      </a:cubicBezTo>
                      <a:cubicBezTo>
                        <a:pt x="-10652" y="50091"/>
                        <a:pt x="29172" y="98299"/>
                        <a:pt x="61311" y="80633"/>
                      </a:cubicBezTo>
                    </a:path>
                  </a:pathLst>
                </a:custGeom>
                <a:solidFill>
                  <a:srgbClr val="A75F3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Google Shape;515;p30"/>
                <p:cNvSpPr/>
                <p:nvPr/>
              </p:nvSpPr>
              <p:spPr>
                <a:xfrm>
                  <a:off x="9447928" y="3684335"/>
                  <a:ext cx="61311" cy="84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1" h="84407" extrusionOk="0">
                      <a:moveTo>
                        <a:pt x="17617" y="6374"/>
                      </a:moveTo>
                      <a:cubicBezTo>
                        <a:pt x="17617" y="6374"/>
                        <a:pt x="47311" y="-13089"/>
                        <a:pt x="58688" y="16006"/>
                      </a:cubicBezTo>
                      <a:cubicBezTo>
                        <a:pt x="71963" y="50091"/>
                        <a:pt x="32139" y="98299"/>
                        <a:pt x="0" y="80633"/>
                      </a:cubicBezTo>
                    </a:path>
                  </a:pathLst>
                </a:custGeom>
                <a:solidFill>
                  <a:srgbClr val="A75F3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16" name="Google Shape;516;p30"/>
              <p:cNvSpPr/>
              <p:nvPr/>
            </p:nvSpPr>
            <p:spPr>
              <a:xfrm>
                <a:off x="9135907" y="3473537"/>
                <a:ext cx="365547" cy="220021"/>
              </a:xfrm>
              <a:custGeom>
                <a:avLst/>
                <a:gdLst/>
                <a:ahLst/>
                <a:cxnLst/>
                <a:rect l="l" t="t" r="r" b="b"/>
                <a:pathLst>
                  <a:path w="365547" h="220021" extrusionOk="0">
                    <a:moveTo>
                      <a:pt x="359980" y="183187"/>
                    </a:moveTo>
                    <a:cubicBezTo>
                      <a:pt x="330037" y="199256"/>
                      <a:pt x="238910" y="183187"/>
                      <a:pt x="238910" y="183187"/>
                    </a:cubicBezTo>
                    <a:lnTo>
                      <a:pt x="258423" y="91561"/>
                    </a:lnTo>
                    <a:cubicBezTo>
                      <a:pt x="258423" y="91561"/>
                      <a:pt x="221992" y="189425"/>
                      <a:pt x="201132" y="211982"/>
                    </a:cubicBezTo>
                    <a:cubicBezTo>
                      <a:pt x="184564" y="229998"/>
                      <a:pt x="114048" y="213180"/>
                      <a:pt x="85951" y="205594"/>
                    </a:cubicBezTo>
                    <a:cubicBezTo>
                      <a:pt x="95732" y="178445"/>
                      <a:pt x="101122" y="152096"/>
                      <a:pt x="101471" y="150099"/>
                    </a:cubicBezTo>
                    <a:cubicBezTo>
                      <a:pt x="91740" y="172557"/>
                      <a:pt x="74323" y="202250"/>
                      <a:pt x="74323" y="202250"/>
                    </a:cubicBezTo>
                    <a:lnTo>
                      <a:pt x="15" y="177198"/>
                    </a:lnTo>
                    <a:cubicBezTo>
                      <a:pt x="-834" y="107181"/>
                      <a:pt x="35547" y="32323"/>
                      <a:pt x="96980" y="10864"/>
                    </a:cubicBezTo>
                    <a:cubicBezTo>
                      <a:pt x="133411" y="-7351"/>
                      <a:pt x="212211" y="-4107"/>
                      <a:pt x="249939" y="31675"/>
                    </a:cubicBezTo>
                    <a:cubicBezTo>
                      <a:pt x="382088" y="10215"/>
                      <a:pt x="369711" y="151447"/>
                      <a:pt x="359980" y="1831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728279" y="3618047"/>
                <a:ext cx="72377" cy="170925"/>
              </a:xfrm>
              <a:custGeom>
                <a:avLst/>
                <a:gdLst/>
                <a:ahLst/>
                <a:cxnLst/>
                <a:rect l="l" t="t" r="r" b="b"/>
                <a:pathLst>
                  <a:path w="72377" h="170925" extrusionOk="0">
                    <a:moveTo>
                      <a:pt x="21674" y="0"/>
                    </a:moveTo>
                    <a:cubicBezTo>
                      <a:pt x="21674" y="0"/>
                      <a:pt x="614" y="4691"/>
                      <a:pt x="15" y="26350"/>
                    </a:cubicBezTo>
                    <a:cubicBezTo>
                      <a:pt x="-583" y="48009"/>
                      <a:pt x="16385" y="73311"/>
                      <a:pt x="16983" y="83192"/>
                    </a:cubicBezTo>
                    <a:cubicBezTo>
                      <a:pt x="17582" y="93073"/>
                      <a:pt x="-12161" y="146122"/>
                      <a:pt x="43882" y="170925"/>
                    </a:cubicBezTo>
                    <a:lnTo>
                      <a:pt x="72378" y="152760"/>
                    </a:lnTo>
                    <a:lnTo>
                      <a:pt x="21624" y="0"/>
                    </a:lnTo>
                    <a:close/>
                  </a:path>
                </a:pathLst>
              </a:custGeom>
              <a:solidFill>
                <a:srgbClr val="EF959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30"/>
              <p:cNvSpPr/>
              <p:nvPr/>
            </p:nvSpPr>
            <p:spPr>
              <a:xfrm>
                <a:off x="9728279" y="3618047"/>
                <a:ext cx="72377" cy="170925"/>
              </a:xfrm>
              <a:custGeom>
                <a:avLst/>
                <a:gdLst/>
                <a:ahLst/>
                <a:cxnLst/>
                <a:rect l="l" t="t" r="r" b="b"/>
                <a:pathLst>
                  <a:path w="72377" h="170925" extrusionOk="0">
                    <a:moveTo>
                      <a:pt x="21674" y="0"/>
                    </a:moveTo>
                    <a:cubicBezTo>
                      <a:pt x="21674" y="0"/>
                      <a:pt x="614" y="4691"/>
                      <a:pt x="15" y="26350"/>
                    </a:cubicBezTo>
                    <a:cubicBezTo>
                      <a:pt x="-583" y="48009"/>
                      <a:pt x="16385" y="73311"/>
                      <a:pt x="16983" y="83192"/>
                    </a:cubicBezTo>
                    <a:cubicBezTo>
                      <a:pt x="17582" y="93073"/>
                      <a:pt x="-12161" y="146122"/>
                      <a:pt x="43882" y="170925"/>
                    </a:cubicBezTo>
                    <a:lnTo>
                      <a:pt x="72378" y="152760"/>
                    </a:lnTo>
                    <a:lnTo>
                      <a:pt x="21624" y="0"/>
                    </a:lnTo>
                    <a:close/>
                  </a:path>
                </a:pathLst>
              </a:custGeom>
              <a:solidFill>
                <a:srgbClr val="A75F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30"/>
              <p:cNvSpPr/>
              <p:nvPr/>
            </p:nvSpPr>
            <p:spPr>
              <a:xfrm>
                <a:off x="9606951" y="3412131"/>
                <a:ext cx="232291" cy="355690"/>
              </a:xfrm>
              <a:custGeom>
                <a:avLst/>
                <a:gdLst/>
                <a:ahLst/>
                <a:cxnLst/>
                <a:rect l="l" t="t" r="r" b="b"/>
                <a:pathLst>
                  <a:path w="232291" h="355690" extrusionOk="0">
                    <a:moveTo>
                      <a:pt x="187768" y="48615"/>
                    </a:moveTo>
                    <a:cubicBezTo>
                      <a:pt x="162166" y="6246"/>
                      <a:pt x="108318" y="-11370"/>
                      <a:pt x="62605" y="7594"/>
                    </a:cubicBezTo>
                    <a:cubicBezTo>
                      <a:pt x="8159" y="30200"/>
                      <a:pt x="-15197" y="93580"/>
                      <a:pt x="10355" y="145731"/>
                    </a:cubicBezTo>
                    <a:cubicBezTo>
                      <a:pt x="33111" y="192193"/>
                      <a:pt x="86759" y="213402"/>
                      <a:pt x="134419" y="196784"/>
                    </a:cubicBezTo>
                    <a:lnTo>
                      <a:pt x="208927" y="348795"/>
                    </a:lnTo>
                    <a:cubicBezTo>
                      <a:pt x="211922" y="354883"/>
                      <a:pt x="219307" y="357428"/>
                      <a:pt x="225396" y="354434"/>
                    </a:cubicBezTo>
                    <a:lnTo>
                      <a:pt x="225396" y="354434"/>
                    </a:lnTo>
                    <a:cubicBezTo>
                      <a:pt x="231484" y="351440"/>
                      <a:pt x="234029" y="344054"/>
                      <a:pt x="231035" y="337966"/>
                    </a:cubicBezTo>
                    <a:lnTo>
                      <a:pt x="156527" y="185954"/>
                    </a:lnTo>
                    <a:cubicBezTo>
                      <a:pt x="201342" y="156810"/>
                      <a:pt x="216712" y="96525"/>
                      <a:pt x="187768" y="48566"/>
                    </a:cubicBezTo>
                    <a:close/>
                    <a:moveTo>
                      <a:pt x="136764" y="173728"/>
                    </a:moveTo>
                    <a:cubicBezTo>
                      <a:pt x="96740" y="193340"/>
                      <a:pt x="48332" y="176772"/>
                      <a:pt x="28720" y="136748"/>
                    </a:cubicBezTo>
                    <a:cubicBezTo>
                      <a:pt x="9107" y="96724"/>
                      <a:pt x="25675" y="48316"/>
                      <a:pt x="65699" y="28703"/>
                    </a:cubicBezTo>
                    <a:cubicBezTo>
                      <a:pt x="105723" y="9091"/>
                      <a:pt x="154131" y="25659"/>
                      <a:pt x="173744" y="65683"/>
                    </a:cubicBezTo>
                    <a:cubicBezTo>
                      <a:pt x="193357" y="105707"/>
                      <a:pt x="176788" y="154115"/>
                      <a:pt x="136764" y="1737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30"/>
              <p:cNvSpPr/>
              <p:nvPr/>
            </p:nvSpPr>
            <p:spPr>
              <a:xfrm>
                <a:off x="9723375" y="3582880"/>
                <a:ext cx="154579" cy="233989"/>
              </a:xfrm>
              <a:custGeom>
                <a:avLst/>
                <a:gdLst/>
                <a:ahLst/>
                <a:cxnLst/>
                <a:rect l="l" t="t" r="r" b="b"/>
                <a:pathLst>
                  <a:path w="154579" h="233989" extrusionOk="0">
                    <a:moveTo>
                      <a:pt x="138616" y="117711"/>
                    </a:moveTo>
                    <a:cubicBezTo>
                      <a:pt x="138616" y="117711"/>
                      <a:pt x="144255" y="108977"/>
                      <a:pt x="140512" y="97599"/>
                    </a:cubicBezTo>
                    <a:cubicBezTo>
                      <a:pt x="136769" y="86220"/>
                      <a:pt x="128485" y="80382"/>
                      <a:pt x="128485" y="80382"/>
                    </a:cubicBezTo>
                    <a:cubicBezTo>
                      <a:pt x="128485" y="80382"/>
                      <a:pt x="128136" y="61368"/>
                      <a:pt x="121898" y="50638"/>
                    </a:cubicBezTo>
                    <a:cubicBezTo>
                      <a:pt x="119652" y="46796"/>
                      <a:pt x="113962" y="43801"/>
                      <a:pt x="106926" y="41506"/>
                    </a:cubicBezTo>
                    <a:cubicBezTo>
                      <a:pt x="88960" y="31575"/>
                      <a:pt x="25381" y="-2810"/>
                      <a:pt x="10859" y="184"/>
                    </a:cubicBezTo>
                    <a:cubicBezTo>
                      <a:pt x="-6109" y="3677"/>
                      <a:pt x="-2017" y="26534"/>
                      <a:pt x="15001" y="36465"/>
                    </a:cubicBezTo>
                    <a:cubicBezTo>
                      <a:pt x="21039" y="39959"/>
                      <a:pt x="31320" y="45847"/>
                      <a:pt x="40053" y="50788"/>
                    </a:cubicBezTo>
                    <a:cubicBezTo>
                      <a:pt x="29274" y="59571"/>
                      <a:pt x="19692" y="70251"/>
                      <a:pt x="18544" y="76988"/>
                    </a:cubicBezTo>
                    <a:cubicBezTo>
                      <a:pt x="15450" y="94854"/>
                      <a:pt x="28176" y="102540"/>
                      <a:pt x="28176" y="102540"/>
                    </a:cubicBezTo>
                    <a:cubicBezTo>
                      <a:pt x="28176" y="102540"/>
                      <a:pt x="24832" y="116164"/>
                      <a:pt x="27876" y="123350"/>
                    </a:cubicBezTo>
                    <a:cubicBezTo>
                      <a:pt x="30471" y="129538"/>
                      <a:pt x="44295" y="134030"/>
                      <a:pt x="44295" y="134030"/>
                    </a:cubicBezTo>
                    <a:cubicBezTo>
                      <a:pt x="44295" y="134030"/>
                      <a:pt x="40901" y="148053"/>
                      <a:pt x="44994" y="156836"/>
                    </a:cubicBezTo>
                    <a:cubicBezTo>
                      <a:pt x="49286" y="165969"/>
                      <a:pt x="65205" y="167416"/>
                      <a:pt x="65205" y="167416"/>
                    </a:cubicBezTo>
                    <a:cubicBezTo>
                      <a:pt x="65205" y="167416"/>
                      <a:pt x="43247" y="186979"/>
                      <a:pt x="45193" y="203647"/>
                    </a:cubicBezTo>
                    <a:cubicBezTo>
                      <a:pt x="46690" y="216523"/>
                      <a:pt x="60813" y="233990"/>
                      <a:pt x="60813" y="233990"/>
                    </a:cubicBezTo>
                    <a:lnTo>
                      <a:pt x="129384" y="228949"/>
                    </a:lnTo>
                    <a:lnTo>
                      <a:pt x="137817" y="216722"/>
                    </a:lnTo>
                    <a:cubicBezTo>
                      <a:pt x="137817" y="216722"/>
                      <a:pt x="151791" y="178994"/>
                      <a:pt x="154336" y="158134"/>
                    </a:cubicBezTo>
                    <a:cubicBezTo>
                      <a:pt x="156881" y="137274"/>
                      <a:pt x="138666" y="117611"/>
                      <a:pt x="138666" y="117611"/>
                    </a:cubicBezTo>
                    <a:close/>
                  </a:path>
                </a:pathLst>
              </a:custGeom>
              <a:solidFill>
                <a:srgbClr val="A75F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9806646" y="3733727"/>
                <a:ext cx="48358" cy="66232"/>
              </a:xfrm>
              <a:custGeom>
                <a:avLst/>
                <a:gdLst/>
                <a:ahLst/>
                <a:cxnLst/>
                <a:rect l="l" t="t" r="r" b="b"/>
                <a:pathLst>
                  <a:path w="48358" h="66232" extrusionOk="0">
                    <a:moveTo>
                      <a:pt x="47061" y="48508"/>
                    </a:moveTo>
                    <a:lnTo>
                      <a:pt x="22607" y="0"/>
                    </a:lnTo>
                    <a:cubicBezTo>
                      <a:pt x="13824" y="1797"/>
                      <a:pt x="7386" y="5040"/>
                      <a:pt x="0" y="8434"/>
                    </a:cubicBezTo>
                    <a:lnTo>
                      <a:pt x="24953" y="59337"/>
                    </a:lnTo>
                    <a:cubicBezTo>
                      <a:pt x="27947" y="65426"/>
                      <a:pt x="35333" y="67971"/>
                      <a:pt x="41471" y="64977"/>
                    </a:cubicBezTo>
                    <a:cubicBezTo>
                      <a:pt x="45813" y="62831"/>
                      <a:pt x="48358" y="58489"/>
                      <a:pt x="48358" y="53897"/>
                    </a:cubicBezTo>
                    <a:cubicBezTo>
                      <a:pt x="48358" y="52051"/>
                      <a:pt x="47959" y="50205"/>
                      <a:pt x="47111" y="484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9772162" y="3699565"/>
                <a:ext cx="78650" cy="15947"/>
              </a:xfrm>
              <a:custGeom>
                <a:avLst/>
                <a:gdLst/>
                <a:ahLst/>
                <a:cxnLst/>
                <a:rect l="l" t="t" r="r" b="b"/>
                <a:pathLst>
                  <a:path w="78650" h="15947" extrusionOk="0">
                    <a:moveTo>
                      <a:pt x="0" y="15948"/>
                    </a:moveTo>
                    <a:cubicBezTo>
                      <a:pt x="0" y="15948"/>
                      <a:pt x="28246" y="1325"/>
                      <a:pt x="36530" y="427"/>
                    </a:cubicBezTo>
                    <a:cubicBezTo>
                      <a:pt x="44815" y="-471"/>
                      <a:pt x="78651" y="327"/>
                      <a:pt x="78651" y="32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0"/>
              <p:cNvSpPr/>
              <p:nvPr/>
            </p:nvSpPr>
            <p:spPr>
              <a:xfrm>
                <a:off x="9758038" y="3662420"/>
                <a:ext cx="81195" cy="18857"/>
              </a:xfrm>
              <a:custGeom>
                <a:avLst/>
                <a:gdLst/>
                <a:ahLst/>
                <a:cxnLst/>
                <a:rect l="l" t="t" r="r" b="b"/>
                <a:pathLst>
                  <a:path w="81195" h="18857" extrusionOk="0">
                    <a:moveTo>
                      <a:pt x="0" y="18857"/>
                    </a:moveTo>
                    <a:cubicBezTo>
                      <a:pt x="0" y="18857"/>
                      <a:pt x="25252" y="4535"/>
                      <a:pt x="35532" y="1590"/>
                    </a:cubicBezTo>
                    <a:cubicBezTo>
                      <a:pt x="45763" y="-1354"/>
                      <a:pt x="81196" y="692"/>
                      <a:pt x="81196" y="69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30"/>
              <p:cNvSpPr/>
              <p:nvPr/>
            </p:nvSpPr>
            <p:spPr>
              <a:xfrm>
                <a:off x="9793571" y="3733749"/>
                <a:ext cx="58189" cy="14001"/>
              </a:xfrm>
              <a:custGeom>
                <a:avLst/>
                <a:gdLst/>
                <a:ahLst/>
                <a:cxnLst/>
                <a:rect l="l" t="t" r="r" b="b"/>
                <a:pathLst>
                  <a:path w="58189" h="14001" extrusionOk="0">
                    <a:moveTo>
                      <a:pt x="58190" y="1376"/>
                    </a:moveTo>
                    <a:cubicBezTo>
                      <a:pt x="58190" y="1376"/>
                      <a:pt x="36381" y="-670"/>
                      <a:pt x="33337" y="228"/>
                    </a:cubicBezTo>
                    <a:cubicBezTo>
                      <a:pt x="30243" y="1127"/>
                      <a:pt x="0" y="14002"/>
                      <a:pt x="0" y="1400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30"/>
              <p:cNvSpPr/>
              <p:nvPr/>
            </p:nvSpPr>
            <p:spPr>
              <a:xfrm>
                <a:off x="9766173" y="3623979"/>
                <a:ext cx="59038" cy="7892"/>
              </a:xfrm>
              <a:custGeom>
                <a:avLst/>
                <a:gdLst/>
                <a:ahLst/>
                <a:cxnLst/>
                <a:rect l="l" t="t" r="r" b="b"/>
                <a:pathLst>
                  <a:path w="59038" h="7892" extrusionOk="0">
                    <a:moveTo>
                      <a:pt x="0" y="7892"/>
                    </a:moveTo>
                    <a:cubicBezTo>
                      <a:pt x="0" y="7892"/>
                      <a:pt x="10730" y="206"/>
                      <a:pt x="17118" y="7"/>
                    </a:cubicBezTo>
                    <a:cubicBezTo>
                      <a:pt x="23506" y="-193"/>
                      <a:pt x="59038" y="3949"/>
                      <a:pt x="59038" y="394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30"/>
              <p:cNvSpPr/>
              <p:nvPr/>
            </p:nvSpPr>
            <p:spPr>
              <a:xfrm>
                <a:off x="9761113" y="4038997"/>
                <a:ext cx="19233" cy="120420"/>
              </a:xfrm>
              <a:custGeom>
                <a:avLst/>
                <a:gdLst/>
                <a:ahLst/>
                <a:cxnLst/>
                <a:rect l="l" t="t" r="r" b="b"/>
                <a:pathLst>
                  <a:path w="19233" h="120420" extrusionOk="0">
                    <a:moveTo>
                      <a:pt x="2166" y="0"/>
                    </a:moveTo>
                    <a:cubicBezTo>
                      <a:pt x="2166" y="0"/>
                      <a:pt x="-8963" y="85936"/>
                      <a:pt x="19234" y="1204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30"/>
              <p:cNvSpPr/>
              <p:nvPr/>
            </p:nvSpPr>
            <p:spPr>
              <a:xfrm>
                <a:off x="9078331" y="3973871"/>
                <a:ext cx="24995" cy="228216"/>
              </a:xfrm>
              <a:custGeom>
                <a:avLst/>
                <a:gdLst/>
                <a:ahLst/>
                <a:cxnLst/>
                <a:rect l="l" t="t" r="r" b="b"/>
                <a:pathLst>
                  <a:path w="24995" h="228216" extrusionOk="0">
                    <a:moveTo>
                      <a:pt x="0" y="228216"/>
                    </a:moveTo>
                    <a:cubicBezTo>
                      <a:pt x="0" y="228216"/>
                      <a:pt x="39075" y="47160"/>
                      <a:pt x="19513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30"/>
              <p:cNvSpPr/>
              <p:nvPr/>
            </p:nvSpPr>
            <p:spPr>
              <a:xfrm>
                <a:off x="9513407" y="3926613"/>
                <a:ext cx="73606" cy="247128"/>
              </a:xfrm>
              <a:custGeom>
                <a:avLst/>
                <a:gdLst/>
                <a:ahLst/>
                <a:cxnLst/>
                <a:rect l="l" t="t" r="r" b="b"/>
                <a:pathLst>
                  <a:path w="73606" h="247128" extrusionOk="0">
                    <a:moveTo>
                      <a:pt x="20707" y="247128"/>
                    </a:moveTo>
                    <a:cubicBezTo>
                      <a:pt x="20707" y="247128"/>
                      <a:pt x="1992" y="123463"/>
                      <a:pt x="46" y="64226"/>
                    </a:cubicBezTo>
                    <a:cubicBezTo>
                      <a:pt x="-1900" y="4988"/>
                      <a:pt x="58635" y="-2148"/>
                      <a:pt x="73607" y="44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30"/>
              <p:cNvSpPr/>
              <p:nvPr/>
            </p:nvSpPr>
            <p:spPr>
              <a:xfrm>
                <a:off x="8446881" y="3504568"/>
                <a:ext cx="352978" cy="444095"/>
              </a:xfrm>
              <a:custGeom>
                <a:avLst/>
                <a:gdLst/>
                <a:ahLst/>
                <a:cxnLst/>
                <a:rect l="l" t="t" r="r" b="b"/>
                <a:pathLst>
                  <a:path w="352978" h="444095" extrusionOk="0">
                    <a:moveTo>
                      <a:pt x="236800" y="129948"/>
                    </a:moveTo>
                    <a:cubicBezTo>
                      <a:pt x="251422" y="123610"/>
                      <a:pt x="267142" y="123311"/>
                      <a:pt x="281215" y="128002"/>
                    </a:cubicBezTo>
                    <a:lnTo>
                      <a:pt x="246382" y="47405"/>
                    </a:lnTo>
                    <a:lnTo>
                      <a:pt x="166034" y="82139"/>
                    </a:lnTo>
                    <a:cubicBezTo>
                      <a:pt x="170676" y="68066"/>
                      <a:pt x="170376" y="52345"/>
                      <a:pt x="164088" y="37723"/>
                    </a:cubicBezTo>
                    <a:cubicBezTo>
                      <a:pt x="150364" y="6033"/>
                      <a:pt x="113584" y="-8539"/>
                      <a:pt x="81944" y="5135"/>
                    </a:cubicBezTo>
                    <a:cubicBezTo>
                      <a:pt x="50255" y="18859"/>
                      <a:pt x="35632" y="55589"/>
                      <a:pt x="49356" y="87329"/>
                    </a:cubicBezTo>
                    <a:cubicBezTo>
                      <a:pt x="55694" y="101951"/>
                      <a:pt x="66923" y="112980"/>
                      <a:pt x="80347" y="119218"/>
                    </a:cubicBezTo>
                    <a:lnTo>
                      <a:pt x="0" y="153952"/>
                    </a:lnTo>
                    <a:lnTo>
                      <a:pt x="106448" y="400384"/>
                    </a:lnTo>
                    <a:lnTo>
                      <a:pt x="183801" y="366997"/>
                    </a:lnTo>
                    <a:cubicBezTo>
                      <a:pt x="180707" y="379723"/>
                      <a:pt x="181605" y="393497"/>
                      <a:pt x="187194" y="406372"/>
                    </a:cubicBezTo>
                    <a:cubicBezTo>
                      <a:pt x="200918" y="438062"/>
                      <a:pt x="237698" y="452634"/>
                      <a:pt x="269388" y="438960"/>
                    </a:cubicBezTo>
                    <a:cubicBezTo>
                      <a:pt x="301078" y="425237"/>
                      <a:pt x="315700" y="388506"/>
                      <a:pt x="301976" y="356767"/>
                    </a:cubicBezTo>
                    <a:cubicBezTo>
                      <a:pt x="296387" y="343841"/>
                      <a:pt x="286954" y="333760"/>
                      <a:pt x="275626" y="327323"/>
                    </a:cubicBezTo>
                    <a:lnTo>
                      <a:pt x="352979" y="293936"/>
                    </a:lnTo>
                    <a:lnTo>
                      <a:pt x="318395" y="213838"/>
                    </a:lnTo>
                    <a:cubicBezTo>
                      <a:pt x="312157" y="227263"/>
                      <a:pt x="301127" y="238541"/>
                      <a:pt x="286506" y="244829"/>
                    </a:cubicBezTo>
                    <a:cubicBezTo>
                      <a:pt x="254816" y="258553"/>
                      <a:pt x="218036" y="243931"/>
                      <a:pt x="204362" y="212241"/>
                    </a:cubicBezTo>
                    <a:cubicBezTo>
                      <a:pt x="190688" y="180552"/>
                      <a:pt x="205260" y="143772"/>
                      <a:pt x="236949" y="1300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30"/>
              <p:cNvSpPr/>
              <p:nvPr/>
            </p:nvSpPr>
            <p:spPr>
              <a:xfrm>
                <a:off x="8573198" y="3814319"/>
                <a:ext cx="432997" cy="557150"/>
              </a:xfrm>
              <a:custGeom>
                <a:avLst/>
                <a:gdLst/>
                <a:ahLst/>
                <a:cxnLst/>
                <a:rect l="l" t="t" r="r" b="b"/>
                <a:pathLst>
                  <a:path w="432997" h="557150" extrusionOk="0">
                    <a:moveTo>
                      <a:pt x="405123" y="530696"/>
                    </a:moveTo>
                    <a:cubicBezTo>
                      <a:pt x="373583" y="563983"/>
                      <a:pt x="294933" y="577707"/>
                      <a:pt x="244878" y="499306"/>
                    </a:cubicBezTo>
                    <a:cubicBezTo>
                      <a:pt x="229657" y="475501"/>
                      <a:pt x="122510" y="217442"/>
                      <a:pt x="122510" y="217442"/>
                    </a:cubicBezTo>
                    <a:cubicBezTo>
                      <a:pt x="122510" y="217442"/>
                      <a:pt x="82586" y="221284"/>
                      <a:pt x="66467" y="213000"/>
                    </a:cubicBezTo>
                    <a:cubicBezTo>
                      <a:pt x="61027" y="210256"/>
                      <a:pt x="52743" y="192888"/>
                      <a:pt x="52743" y="192888"/>
                    </a:cubicBezTo>
                    <a:cubicBezTo>
                      <a:pt x="52743" y="192888"/>
                      <a:pt x="38470" y="187948"/>
                      <a:pt x="30236" y="180861"/>
                    </a:cubicBezTo>
                    <a:cubicBezTo>
                      <a:pt x="21952" y="173775"/>
                      <a:pt x="24496" y="159153"/>
                      <a:pt x="24496" y="159153"/>
                    </a:cubicBezTo>
                    <a:cubicBezTo>
                      <a:pt x="24496" y="159153"/>
                      <a:pt x="742" y="150020"/>
                      <a:pt x="43" y="142684"/>
                    </a:cubicBezTo>
                    <a:cubicBezTo>
                      <a:pt x="-206" y="139690"/>
                      <a:pt x="642" y="131256"/>
                      <a:pt x="2039" y="122023"/>
                    </a:cubicBezTo>
                    <a:cubicBezTo>
                      <a:pt x="2039" y="121874"/>
                      <a:pt x="2439" y="115535"/>
                      <a:pt x="3138" y="105854"/>
                    </a:cubicBezTo>
                    <a:cubicBezTo>
                      <a:pt x="5133" y="77708"/>
                      <a:pt x="9426" y="21814"/>
                      <a:pt x="12520" y="11384"/>
                    </a:cubicBezTo>
                    <a:cubicBezTo>
                      <a:pt x="16662" y="-2640"/>
                      <a:pt x="39618" y="-3788"/>
                      <a:pt x="45706" y="8389"/>
                    </a:cubicBezTo>
                    <a:cubicBezTo>
                      <a:pt x="48301" y="13579"/>
                      <a:pt x="51295" y="28900"/>
                      <a:pt x="55538" y="55100"/>
                    </a:cubicBezTo>
                    <a:cubicBezTo>
                      <a:pt x="58332" y="53803"/>
                      <a:pt x="60878" y="52905"/>
                      <a:pt x="63074" y="52655"/>
                    </a:cubicBezTo>
                    <a:cubicBezTo>
                      <a:pt x="78644" y="50809"/>
                      <a:pt x="112879" y="57346"/>
                      <a:pt x="129447" y="59043"/>
                    </a:cubicBezTo>
                    <a:cubicBezTo>
                      <a:pt x="146165" y="60740"/>
                      <a:pt x="162584" y="79454"/>
                      <a:pt x="136484" y="94326"/>
                    </a:cubicBezTo>
                    <a:cubicBezTo>
                      <a:pt x="136484" y="94326"/>
                      <a:pt x="149309" y="95524"/>
                      <a:pt x="161137" y="96522"/>
                    </a:cubicBezTo>
                    <a:cubicBezTo>
                      <a:pt x="169771" y="97220"/>
                      <a:pt x="169870" y="116135"/>
                      <a:pt x="163832" y="124818"/>
                    </a:cubicBezTo>
                    <a:cubicBezTo>
                      <a:pt x="174811" y="128711"/>
                      <a:pt x="174811" y="131056"/>
                      <a:pt x="174811" y="131056"/>
                    </a:cubicBezTo>
                    <a:cubicBezTo>
                      <a:pt x="174811" y="131056"/>
                      <a:pt x="185091" y="147575"/>
                      <a:pt x="170719" y="155609"/>
                    </a:cubicBezTo>
                    <a:cubicBezTo>
                      <a:pt x="170719" y="155609"/>
                      <a:pt x="190831" y="158404"/>
                      <a:pt x="194025" y="176719"/>
                    </a:cubicBezTo>
                    <a:cubicBezTo>
                      <a:pt x="194025" y="176719"/>
                      <a:pt x="377076" y="353284"/>
                      <a:pt x="410662" y="415116"/>
                    </a:cubicBezTo>
                    <a:cubicBezTo>
                      <a:pt x="424486" y="440568"/>
                      <a:pt x="455877" y="477148"/>
                      <a:pt x="405123" y="530696"/>
                    </a:cubicBezTo>
                    <a:close/>
                  </a:path>
                </a:pathLst>
              </a:custGeom>
              <a:solidFill>
                <a:srgbClr val="A75F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30"/>
              <p:cNvSpPr/>
              <p:nvPr/>
            </p:nvSpPr>
            <p:spPr>
              <a:xfrm>
                <a:off x="8586216" y="3873013"/>
                <a:ext cx="37079" cy="54346"/>
              </a:xfrm>
              <a:custGeom>
                <a:avLst/>
                <a:gdLst/>
                <a:ahLst/>
                <a:cxnLst/>
                <a:rect l="l" t="t" r="r" b="b"/>
                <a:pathLst>
                  <a:path w="37079" h="54346" extrusionOk="0">
                    <a:moveTo>
                      <a:pt x="37079" y="0"/>
                    </a:moveTo>
                    <a:lnTo>
                      <a:pt x="0" y="5434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603283" y="3907386"/>
                <a:ext cx="101057" cy="59348"/>
              </a:xfrm>
              <a:custGeom>
                <a:avLst/>
                <a:gdLst/>
                <a:ahLst/>
                <a:cxnLst/>
                <a:rect l="l" t="t" r="r" b="b"/>
                <a:pathLst>
                  <a:path w="101057" h="59348" extrusionOk="0">
                    <a:moveTo>
                      <a:pt x="0" y="59348"/>
                    </a:moveTo>
                    <a:cubicBezTo>
                      <a:pt x="0" y="59348"/>
                      <a:pt x="42719" y="4902"/>
                      <a:pt x="46861" y="1508"/>
                    </a:cubicBezTo>
                    <a:cubicBezTo>
                      <a:pt x="51004" y="-1885"/>
                      <a:pt x="101058" y="1508"/>
                      <a:pt x="101058" y="150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30"/>
              <p:cNvSpPr/>
              <p:nvPr/>
            </p:nvSpPr>
            <p:spPr>
              <a:xfrm>
                <a:off x="8637469" y="3939137"/>
                <a:ext cx="89329" cy="54945"/>
              </a:xfrm>
              <a:custGeom>
                <a:avLst/>
                <a:gdLst/>
                <a:ahLst/>
                <a:cxnLst/>
                <a:rect l="l" t="t" r="r" b="b"/>
                <a:pathLst>
                  <a:path w="89329" h="54945" extrusionOk="0">
                    <a:moveTo>
                      <a:pt x="0" y="54946"/>
                    </a:moveTo>
                    <a:cubicBezTo>
                      <a:pt x="0" y="54946"/>
                      <a:pt x="31490" y="11977"/>
                      <a:pt x="38078" y="6837"/>
                    </a:cubicBezTo>
                    <a:cubicBezTo>
                      <a:pt x="44665" y="1697"/>
                      <a:pt x="89330" y="0"/>
                      <a:pt x="8933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30"/>
              <p:cNvSpPr/>
              <p:nvPr/>
            </p:nvSpPr>
            <p:spPr>
              <a:xfrm>
                <a:off x="8676046" y="3944277"/>
                <a:ext cx="76195" cy="65924"/>
              </a:xfrm>
              <a:custGeom>
                <a:avLst/>
                <a:gdLst/>
                <a:ahLst/>
                <a:cxnLst/>
                <a:rect l="l" t="t" r="r" b="b"/>
                <a:pathLst>
                  <a:path w="76195" h="65924" extrusionOk="0">
                    <a:moveTo>
                      <a:pt x="0" y="65925"/>
                    </a:moveTo>
                    <a:lnTo>
                      <a:pt x="25402" y="32738"/>
                    </a:lnTo>
                    <a:cubicBezTo>
                      <a:pt x="25402" y="32738"/>
                      <a:pt x="51253" y="31291"/>
                      <a:pt x="63978" y="27348"/>
                    </a:cubicBezTo>
                    <a:cubicBezTo>
                      <a:pt x="76654" y="23455"/>
                      <a:pt x="80097" y="8783"/>
                      <a:pt x="713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5" name="Google Shape;535;p30"/>
          <p:cNvGrpSpPr/>
          <p:nvPr/>
        </p:nvGrpSpPr>
        <p:grpSpPr>
          <a:xfrm>
            <a:off x="3069520" y="3742332"/>
            <a:ext cx="362977" cy="222500"/>
            <a:chOff x="5582784" y="1377203"/>
            <a:chExt cx="219282" cy="134425"/>
          </a:xfrm>
        </p:grpSpPr>
        <p:sp>
          <p:nvSpPr>
            <p:cNvPr id="536" name="Google Shape;536;p30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30"/>
          <p:cNvGrpSpPr/>
          <p:nvPr/>
        </p:nvGrpSpPr>
        <p:grpSpPr>
          <a:xfrm>
            <a:off x="3857958" y="1122994"/>
            <a:ext cx="362977" cy="222500"/>
            <a:chOff x="5582784" y="1377203"/>
            <a:chExt cx="219282" cy="134425"/>
          </a:xfrm>
        </p:grpSpPr>
        <p:sp>
          <p:nvSpPr>
            <p:cNvPr id="541" name="Google Shape;541;p30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30"/>
          <p:cNvGrpSpPr/>
          <p:nvPr/>
        </p:nvGrpSpPr>
        <p:grpSpPr>
          <a:xfrm>
            <a:off x="4413054" y="4249917"/>
            <a:ext cx="2053500" cy="814815"/>
            <a:chOff x="715100" y="3793764"/>
            <a:chExt cx="2053500" cy="814815"/>
          </a:xfrm>
        </p:grpSpPr>
        <p:cxnSp>
          <p:nvCxnSpPr>
            <p:cNvPr id="546" name="Google Shape;546;p30"/>
            <p:cNvCxnSpPr/>
            <p:nvPr/>
          </p:nvCxnSpPr>
          <p:spPr>
            <a:xfrm>
              <a:off x="715100" y="4607875"/>
              <a:ext cx="205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547" name="Google Shape;547;p30"/>
            <p:cNvGrpSpPr/>
            <p:nvPr/>
          </p:nvGrpSpPr>
          <p:grpSpPr>
            <a:xfrm>
              <a:off x="1408218" y="3793764"/>
              <a:ext cx="667264" cy="814815"/>
              <a:chOff x="8050493" y="3900025"/>
              <a:chExt cx="756879" cy="924246"/>
            </a:xfrm>
          </p:grpSpPr>
          <p:sp>
            <p:nvSpPr>
              <p:cNvPr id="548" name="Google Shape;548;p30"/>
              <p:cNvSpPr/>
              <p:nvPr/>
            </p:nvSpPr>
            <p:spPr>
              <a:xfrm>
                <a:off x="8085547" y="3900025"/>
                <a:ext cx="674008" cy="513767"/>
              </a:xfrm>
              <a:custGeom>
                <a:avLst/>
                <a:gdLst/>
                <a:ahLst/>
                <a:cxnLst/>
                <a:rect l="l" t="t" r="r" b="b"/>
                <a:pathLst>
                  <a:path w="350134" h="266892" extrusionOk="0">
                    <a:moveTo>
                      <a:pt x="209602" y="0"/>
                    </a:moveTo>
                    <a:lnTo>
                      <a:pt x="0" y="58938"/>
                    </a:lnTo>
                    <a:cubicBezTo>
                      <a:pt x="22807" y="104202"/>
                      <a:pt x="70317" y="261702"/>
                      <a:pt x="70317" y="266893"/>
                    </a:cubicBezTo>
                    <a:lnTo>
                      <a:pt x="203363" y="148268"/>
                    </a:lnTo>
                    <a:lnTo>
                      <a:pt x="203064" y="154905"/>
                    </a:lnTo>
                    <a:lnTo>
                      <a:pt x="329324" y="154905"/>
                    </a:lnTo>
                    <a:lnTo>
                      <a:pt x="350135" y="29943"/>
                    </a:lnTo>
                    <a:lnTo>
                      <a:pt x="2095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30"/>
              <p:cNvSpPr/>
              <p:nvPr/>
            </p:nvSpPr>
            <p:spPr>
              <a:xfrm>
                <a:off x="8085547" y="3927881"/>
                <a:ext cx="438548" cy="485810"/>
              </a:xfrm>
              <a:custGeom>
                <a:avLst/>
                <a:gdLst/>
                <a:ahLst/>
                <a:cxnLst/>
                <a:rect l="l" t="t" r="r" b="b"/>
                <a:pathLst>
                  <a:path w="227817" h="252369" extrusionOk="0">
                    <a:moveTo>
                      <a:pt x="54048" y="252370"/>
                    </a:moveTo>
                    <a:cubicBezTo>
                      <a:pt x="54048" y="252370"/>
                      <a:pt x="19563" y="129653"/>
                      <a:pt x="0" y="93672"/>
                    </a:cubicBezTo>
                    <a:lnTo>
                      <a:pt x="184849" y="0"/>
                    </a:lnTo>
                    <a:cubicBezTo>
                      <a:pt x="184849" y="0"/>
                      <a:pt x="223375" y="124114"/>
                      <a:pt x="227817" y="179459"/>
                    </a:cubicBezTo>
                    <a:lnTo>
                      <a:pt x="53998" y="25237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>
                <a:off x="8556540" y="4013366"/>
                <a:ext cx="250831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130302" h="421249" extrusionOk="0">
                    <a:moveTo>
                      <a:pt x="0" y="0"/>
                    </a:moveTo>
                    <a:lnTo>
                      <a:pt x="130302" y="0"/>
                    </a:lnTo>
                    <a:lnTo>
                      <a:pt x="130302" y="421249"/>
                    </a:lnTo>
                    <a:lnTo>
                      <a:pt x="0" y="42124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30"/>
              <p:cNvSpPr/>
              <p:nvPr/>
            </p:nvSpPr>
            <p:spPr>
              <a:xfrm>
                <a:off x="8580646" y="4653077"/>
                <a:ext cx="202701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105299" h="16818" extrusionOk="0">
                    <a:moveTo>
                      <a:pt x="0" y="0"/>
                    </a:moveTo>
                    <a:lnTo>
                      <a:pt x="105300" y="0"/>
                    </a:lnTo>
                    <a:lnTo>
                      <a:pt x="105300" y="16818"/>
                    </a:lnTo>
                    <a:lnTo>
                      <a:pt x="0" y="168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30"/>
              <p:cNvSpPr/>
              <p:nvPr/>
            </p:nvSpPr>
            <p:spPr>
              <a:xfrm>
                <a:off x="8580646" y="4708210"/>
                <a:ext cx="202701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105299" h="8433" extrusionOk="0">
                    <a:moveTo>
                      <a:pt x="0" y="0"/>
                    </a:moveTo>
                    <a:lnTo>
                      <a:pt x="105300" y="0"/>
                    </a:lnTo>
                    <a:lnTo>
                      <a:pt x="105300" y="8434"/>
                    </a:lnTo>
                    <a:lnTo>
                      <a:pt x="0" y="843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8620216" y="4108171"/>
                <a:ext cx="123541" cy="140065"/>
              </a:xfrm>
              <a:custGeom>
                <a:avLst/>
                <a:gdLst/>
                <a:ahLst/>
                <a:cxnLst/>
                <a:rect l="l" t="t" r="r" b="b"/>
                <a:pathLst>
                  <a:path w="64177" h="72761" extrusionOk="0">
                    <a:moveTo>
                      <a:pt x="64178" y="36381"/>
                    </a:moveTo>
                    <a:cubicBezTo>
                      <a:pt x="64178" y="56474"/>
                      <a:pt x="49811" y="72762"/>
                      <a:pt x="32089" y="72762"/>
                    </a:cubicBezTo>
                    <a:cubicBezTo>
                      <a:pt x="14367" y="72762"/>
                      <a:pt x="-1" y="56473"/>
                      <a:pt x="-1" y="36381"/>
                    </a:cubicBezTo>
                    <a:cubicBezTo>
                      <a:pt x="-1" y="16288"/>
                      <a:pt x="14366" y="0"/>
                      <a:pt x="32089" y="0"/>
                    </a:cubicBezTo>
                    <a:cubicBezTo>
                      <a:pt x="49811" y="0"/>
                      <a:pt x="64178" y="16289"/>
                      <a:pt x="64178" y="363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0"/>
              <p:cNvSpPr/>
              <p:nvPr/>
            </p:nvSpPr>
            <p:spPr>
              <a:xfrm>
                <a:off x="8149416" y="4013366"/>
                <a:ext cx="407228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211547" h="421249" extrusionOk="0">
                    <a:moveTo>
                      <a:pt x="211548" y="0"/>
                    </a:moveTo>
                    <a:lnTo>
                      <a:pt x="72412" y="0"/>
                    </a:lnTo>
                    <a:lnTo>
                      <a:pt x="52101" y="152959"/>
                    </a:lnTo>
                    <a:lnTo>
                      <a:pt x="0" y="177662"/>
                    </a:lnTo>
                    <a:lnTo>
                      <a:pt x="0" y="421249"/>
                    </a:lnTo>
                    <a:lnTo>
                      <a:pt x="211548" y="421249"/>
                    </a:lnTo>
                    <a:lnTo>
                      <a:pt x="21154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0"/>
              <p:cNvSpPr/>
              <p:nvPr/>
            </p:nvSpPr>
            <p:spPr>
              <a:xfrm>
                <a:off x="8523981" y="4013366"/>
                <a:ext cx="32565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16917" h="421249" extrusionOk="0">
                    <a:moveTo>
                      <a:pt x="0" y="0"/>
                    </a:moveTo>
                    <a:lnTo>
                      <a:pt x="16918" y="0"/>
                    </a:lnTo>
                    <a:lnTo>
                      <a:pt x="16918" y="421249"/>
                    </a:lnTo>
                    <a:lnTo>
                      <a:pt x="0" y="4212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0"/>
              <p:cNvSpPr/>
              <p:nvPr/>
            </p:nvSpPr>
            <p:spPr>
              <a:xfrm>
                <a:off x="8050493" y="4387971"/>
                <a:ext cx="430796" cy="368418"/>
              </a:xfrm>
              <a:custGeom>
                <a:avLst/>
                <a:gdLst/>
                <a:ahLst/>
                <a:cxnLst/>
                <a:rect l="l" t="t" r="r" b="b"/>
                <a:pathLst>
                  <a:path w="223790" h="191386" extrusionOk="0">
                    <a:moveTo>
                      <a:pt x="110340" y="0"/>
                    </a:moveTo>
                    <a:cubicBezTo>
                      <a:pt x="110340" y="0"/>
                      <a:pt x="68120" y="121868"/>
                      <a:pt x="0" y="144525"/>
                    </a:cubicBezTo>
                    <a:lnTo>
                      <a:pt x="182603" y="191386"/>
                    </a:lnTo>
                    <a:cubicBezTo>
                      <a:pt x="182603" y="191386"/>
                      <a:pt x="239245" y="94720"/>
                      <a:pt x="219682" y="0"/>
                    </a:cubicBezTo>
                    <a:lnTo>
                      <a:pt x="1103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0"/>
              <p:cNvSpPr/>
              <p:nvPr/>
            </p:nvSpPr>
            <p:spPr>
              <a:xfrm rot="1801876">
                <a:off x="8367975" y="4345652"/>
                <a:ext cx="28121" cy="81676"/>
              </a:xfrm>
              <a:custGeom>
                <a:avLst/>
                <a:gdLst/>
                <a:ahLst/>
                <a:cxnLst/>
                <a:rect l="l" t="t" r="r" b="b"/>
                <a:pathLst>
                  <a:path w="14622" h="42469" extrusionOk="0">
                    <a:moveTo>
                      <a:pt x="0" y="0"/>
                    </a:moveTo>
                    <a:lnTo>
                      <a:pt x="14622" y="0"/>
                    </a:lnTo>
                    <a:lnTo>
                      <a:pt x="14622" y="42469"/>
                    </a:lnTo>
                    <a:lnTo>
                      <a:pt x="0" y="4246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30"/>
          <p:cNvGrpSpPr/>
          <p:nvPr/>
        </p:nvGrpSpPr>
        <p:grpSpPr>
          <a:xfrm>
            <a:off x="4699326" y="543140"/>
            <a:ext cx="1648545" cy="1340022"/>
            <a:chOff x="5804525" y="1161301"/>
            <a:chExt cx="1648545" cy="1340022"/>
          </a:xfrm>
        </p:grpSpPr>
        <p:sp>
          <p:nvSpPr>
            <p:cNvPr id="559" name="Google Shape;559;p30"/>
            <p:cNvSpPr/>
            <p:nvPr/>
          </p:nvSpPr>
          <p:spPr>
            <a:xfrm>
              <a:off x="5804525" y="1161301"/>
              <a:ext cx="1648545" cy="1340022"/>
            </a:xfrm>
            <a:custGeom>
              <a:avLst/>
              <a:gdLst/>
              <a:ahLst/>
              <a:cxnLst/>
              <a:rect l="l" t="t" r="r" b="b"/>
              <a:pathLst>
                <a:path w="1831717" h="1188490" extrusionOk="0">
                  <a:moveTo>
                    <a:pt x="1689588" y="0"/>
                  </a:moveTo>
                  <a:cubicBezTo>
                    <a:pt x="1768084" y="0"/>
                    <a:pt x="1831718" y="63634"/>
                    <a:pt x="1831718" y="142130"/>
                  </a:cubicBezTo>
                  <a:lnTo>
                    <a:pt x="1831718" y="1046361"/>
                  </a:lnTo>
                  <a:cubicBezTo>
                    <a:pt x="1831718" y="1124857"/>
                    <a:pt x="1768084" y="1188490"/>
                    <a:pt x="1689588" y="1188490"/>
                  </a:cubicBezTo>
                  <a:lnTo>
                    <a:pt x="142130" y="1188490"/>
                  </a:lnTo>
                  <a:cubicBezTo>
                    <a:pt x="63634" y="1188490"/>
                    <a:pt x="0" y="1124857"/>
                    <a:pt x="0" y="1046361"/>
                  </a:cubicBezTo>
                  <a:lnTo>
                    <a:pt x="0" y="142130"/>
                  </a:lnTo>
                  <a:cubicBezTo>
                    <a:pt x="0" y="63634"/>
                    <a:pt x="63634" y="0"/>
                    <a:pt x="14213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30"/>
            <p:cNvGrpSpPr/>
            <p:nvPr/>
          </p:nvGrpSpPr>
          <p:grpSpPr>
            <a:xfrm>
              <a:off x="5966478" y="1388112"/>
              <a:ext cx="1325978" cy="887262"/>
              <a:chOff x="960863" y="4215362"/>
              <a:chExt cx="1325978" cy="887262"/>
            </a:xfrm>
          </p:grpSpPr>
          <p:sp>
            <p:nvSpPr>
              <p:cNvPr id="561" name="Google Shape;561;p30"/>
              <p:cNvSpPr/>
              <p:nvPr/>
            </p:nvSpPr>
            <p:spPr>
              <a:xfrm>
                <a:off x="960863" y="4215711"/>
                <a:ext cx="662989" cy="886913"/>
              </a:xfrm>
              <a:custGeom>
                <a:avLst/>
                <a:gdLst/>
                <a:ahLst/>
                <a:cxnLst/>
                <a:rect l="l" t="t" r="r" b="b"/>
                <a:pathLst>
                  <a:path w="662989" h="886913" extrusionOk="0">
                    <a:moveTo>
                      <a:pt x="610739" y="0"/>
                    </a:moveTo>
                    <a:cubicBezTo>
                      <a:pt x="577153" y="0"/>
                      <a:pt x="547709" y="17866"/>
                      <a:pt x="531490" y="44665"/>
                    </a:cubicBezTo>
                    <a:cubicBezTo>
                      <a:pt x="505888" y="31241"/>
                      <a:pt x="476744" y="23605"/>
                      <a:pt x="445803" y="23605"/>
                    </a:cubicBezTo>
                    <a:cubicBezTo>
                      <a:pt x="343647" y="23605"/>
                      <a:pt x="260804" y="106448"/>
                      <a:pt x="260804" y="208603"/>
                    </a:cubicBezTo>
                    <a:cubicBezTo>
                      <a:pt x="260804" y="216538"/>
                      <a:pt x="261353" y="224274"/>
                      <a:pt x="262301" y="231959"/>
                    </a:cubicBezTo>
                    <a:cubicBezTo>
                      <a:pt x="254816" y="230661"/>
                      <a:pt x="247180" y="229963"/>
                      <a:pt x="239345" y="229963"/>
                    </a:cubicBezTo>
                    <a:cubicBezTo>
                      <a:pt x="165485" y="229963"/>
                      <a:pt x="105649" y="289799"/>
                      <a:pt x="105649" y="363659"/>
                    </a:cubicBezTo>
                    <a:cubicBezTo>
                      <a:pt x="105649" y="389709"/>
                      <a:pt x="113135" y="413963"/>
                      <a:pt x="125961" y="434524"/>
                    </a:cubicBezTo>
                    <a:cubicBezTo>
                      <a:pt x="52301" y="462870"/>
                      <a:pt x="0" y="534234"/>
                      <a:pt x="0" y="617875"/>
                    </a:cubicBezTo>
                    <a:cubicBezTo>
                      <a:pt x="0" y="726369"/>
                      <a:pt x="87933" y="814302"/>
                      <a:pt x="196427" y="814302"/>
                    </a:cubicBezTo>
                    <a:cubicBezTo>
                      <a:pt x="223325" y="814302"/>
                      <a:pt x="248927" y="808862"/>
                      <a:pt x="272232" y="799081"/>
                    </a:cubicBezTo>
                    <a:cubicBezTo>
                      <a:pt x="287753" y="849934"/>
                      <a:pt x="335013" y="886914"/>
                      <a:pt x="390907" y="886914"/>
                    </a:cubicBezTo>
                    <a:cubicBezTo>
                      <a:pt x="437119" y="886914"/>
                      <a:pt x="477392" y="861612"/>
                      <a:pt x="498752" y="824183"/>
                    </a:cubicBezTo>
                    <a:cubicBezTo>
                      <a:pt x="516468" y="859765"/>
                      <a:pt x="553148" y="884169"/>
                      <a:pt x="595568" y="884169"/>
                    </a:cubicBezTo>
                    <a:cubicBezTo>
                      <a:pt x="620820" y="884169"/>
                      <a:pt x="644625" y="875536"/>
                      <a:pt x="662990" y="860963"/>
                    </a:cubicBezTo>
                    <a:lnTo>
                      <a:pt x="662990" y="16219"/>
                    </a:lnTo>
                    <a:cubicBezTo>
                      <a:pt x="648118" y="5989"/>
                      <a:pt x="630102" y="50"/>
                      <a:pt x="610739" y="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0"/>
              <p:cNvSpPr/>
              <p:nvPr/>
            </p:nvSpPr>
            <p:spPr>
              <a:xfrm>
                <a:off x="1623852" y="4215711"/>
                <a:ext cx="662989" cy="886913"/>
              </a:xfrm>
              <a:custGeom>
                <a:avLst/>
                <a:gdLst/>
                <a:ahLst/>
                <a:cxnLst/>
                <a:rect l="l" t="t" r="r" b="b"/>
                <a:pathLst>
                  <a:path w="662989" h="886913" extrusionOk="0">
                    <a:moveTo>
                      <a:pt x="52251" y="0"/>
                    </a:moveTo>
                    <a:cubicBezTo>
                      <a:pt x="85837" y="0"/>
                      <a:pt x="115281" y="17866"/>
                      <a:pt x="131500" y="44665"/>
                    </a:cubicBezTo>
                    <a:cubicBezTo>
                      <a:pt x="157101" y="31241"/>
                      <a:pt x="186246" y="23605"/>
                      <a:pt x="217187" y="23605"/>
                    </a:cubicBezTo>
                    <a:cubicBezTo>
                      <a:pt x="319343" y="23605"/>
                      <a:pt x="402185" y="106448"/>
                      <a:pt x="402185" y="208603"/>
                    </a:cubicBezTo>
                    <a:cubicBezTo>
                      <a:pt x="402185" y="216538"/>
                      <a:pt x="401637" y="224274"/>
                      <a:pt x="400688" y="231959"/>
                    </a:cubicBezTo>
                    <a:cubicBezTo>
                      <a:pt x="408174" y="230661"/>
                      <a:pt x="415810" y="229963"/>
                      <a:pt x="423645" y="229963"/>
                    </a:cubicBezTo>
                    <a:cubicBezTo>
                      <a:pt x="497504" y="229963"/>
                      <a:pt x="557340" y="289799"/>
                      <a:pt x="557340" y="363659"/>
                    </a:cubicBezTo>
                    <a:cubicBezTo>
                      <a:pt x="557340" y="389709"/>
                      <a:pt x="549855" y="413963"/>
                      <a:pt x="537029" y="434524"/>
                    </a:cubicBezTo>
                    <a:cubicBezTo>
                      <a:pt x="610689" y="462870"/>
                      <a:pt x="662990" y="534234"/>
                      <a:pt x="662990" y="617875"/>
                    </a:cubicBezTo>
                    <a:cubicBezTo>
                      <a:pt x="662990" y="726369"/>
                      <a:pt x="575057" y="814302"/>
                      <a:pt x="466563" y="814302"/>
                    </a:cubicBezTo>
                    <a:cubicBezTo>
                      <a:pt x="439664" y="814302"/>
                      <a:pt x="414063" y="808862"/>
                      <a:pt x="390757" y="799081"/>
                    </a:cubicBezTo>
                    <a:cubicBezTo>
                      <a:pt x="375237" y="849934"/>
                      <a:pt x="327977" y="886914"/>
                      <a:pt x="272083" y="886914"/>
                    </a:cubicBezTo>
                    <a:cubicBezTo>
                      <a:pt x="225871" y="886914"/>
                      <a:pt x="185597" y="861612"/>
                      <a:pt x="164238" y="824183"/>
                    </a:cubicBezTo>
                    <a:cubicBezTo>
                      <a:pt x="146521" y="859765"/>
                      <a:pt x="109841" y="884169"/>
                      <a:pt x="67422" y="884169"/>
                    </a:cubicBezTo>
                    <a:cubicBezTo>
                      <a:pt x="42170" y="884169"/>
                      <a:pt x="18365" y="875536"/>
                      <a:pt x="0" y="860963"/>
                    </a:cubicBezTo>
                    <a:lnTo>
                      <a:pt x="0" y="16219"/>
                    </a:lnTo>
                    <a:cubicBezTo>
                      <a:pt x="14872" y="5989"/>
                      <a:pt x="32888" y="50"/>
                      <a:pt x="52251" y="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3" name="Google Shape;563;p30"/>
              <p:cNvGrpSpPr/>
              <p:nvPr/>
            </p:nvGrpSpPr>
            <p:grpSpPr>
              <a:xfrm>
                <a:off x="960863" y="4215362"/>
                <a:ext cx="662440" cy="824751"/>
                <a:chOff x="960863" y="4215362"/>
                <a:chExt cx="662440" cy="824751"/>
              </a:xfrm>
            </p:grpSpPr>
            <p:sp>
              <p:nvSpPr>
                <p:cNvPr id="564" name="Google Shape;564;p30"/>
                <p:cNvSpPr/>
                <p:nvPr/>
              </p:nvSpPr>
              <p:spPr>
                <a:xfrm>
                  <a:off x="960863" y="4637060"/>
                  <a:ext cx="305718" cy="39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718" h="392853" extrusionOk="0">
                      <a:moveTo>
                        <a:pt x="302924" y="361513"/>
                      </a:moveTo>
                      <a:cubicBezTo>
                        <a:pt x="272232" y="381375"/>
                        <a:pt x="235652" y="392853"/>
                        <a:pt x="196427" y="392853"/>
                      </a:cubicBezTo>
                      <a:cubicBezTo>
                        <a:pt x="87933" y="392853"/>
                        <a:pt x="0" y="304920"/>
                        <a:pt x="0" y="196427"/>
                      </a:cubicBezTo>
                      <a:cubicBezTo>
                        <a:pt x="0" y="131101"/>
                        <a:pt x="31889" y="73161"/>
                        <a:pt x="80996" y="37479"/>
                      </a:cubicBezTo>
                      <a:cubicBezTo>
                        <a:pt x="113384" y="13923"/>
                        <a:pt x="153259" y="0"/>
                        <a:pt x="196427" y="0"/>
                      </a:cubicBezTo>
                      <a:cubicBezTo>
                        <a:pt x="236900" y="0"/>
                        <a:pt x="274478" y="12227"/>
                        <a:pt x="305719" y="3318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30"/>
                <p:cNvSpPr/>
                <p:nvPr/>
              </p:nvSpPr>
              <p:spPr>
                <a:xfrm>
                  <a:off x="1207993" y="4425263"/>
                  <a:ext cx="106796" cy="64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96" h="64477" extrusionOk="0">
                      <a:moveTo>
                        <a:pt x="0" y="64477"/>
                      </a:moveTo>
                      <a:cubicBezTo>
                        <a:pt x="0" y="28895"/>
                        <a:pt x="28845" y="0"/>
                        <a:pt x="64477" y="0"/>
                      </a:cubicBezTo>
                      <a:cubicBezTo>
                        <a:pt x="80647" y="0"/>
                        <a:pt x="95468" y="5989"/>
                        <a:pt x="106797" y="158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30"/>
                <p:cNvSpPr/>
                <p:nvPr/>
              </p:nvSpPr>
              <p:spPr>
                <a:xfrm>
                  <a:off x="1399030" y="4998523"/>
                  <a:ext cx="117077" cy="4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77" h="41590" extrusionOk="0">
                      <a:moveTo>
                        <a:pt x="117077" y="0"/>
                      </a:moveTo>
                      <a:cubicBezTo>
                        <a:pt x="104451" y="33287"/>
                        <a:pt x="67222" y="50005"/>
                        <a:pt x="33935" y="37379"/>
                      </a:cubicBezTo>
                      <a:cubicBezTo>
                        <a:pt x="18814" y="31640"/>
                        <a:pt x="7087" y="20810"/>
                        <a:pt x="0" y="753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30"/>
                <p:cNvSpPr/>
                <p:nvPr/>
              </p:nvSpPr>
              <p:spPr>
                <a:xfrm>
                  <a:off x="1250163" y="4659118"/>
                  <a:ext cx="164242" cy="145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42" h="145328" extrusionOk="0">
                      <a:moveTo>
                        <a:pt x="154007" y="0"/>
                      </a:moveTo>
                      <a:cubicBezTo>
                        <a:pt x="178461" y="50155"/>
                        <a:pt x="157600" y="110640"/>
                        <a:pt x="107396" y="135093"/>
                      </a:cubicBezTo>
                      <a:cubicBezTo>
                        <a:pt x="71165" y="152760"/>
                        <a:pt x="29544" y="146771"/>
                        <a:pt x="0" y="1231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30"/>
                <p:cNvSpPr/>
                <p:nvPr/>
              </p:nvSpPr>
              <p:spPr>
                <a:xfrm>
                  <a:off x="1376772" y="4782584"/>
                  <a:ext cx="61333" cy="6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33" h="61333" extrusionOk="0">
                      <a:moveTo>
                        <a:pt x="61333" y="61333"/>
                      </a:moveTo>
                      <a:cubicBezTo>
                        <a:pt x="27448" y="61333"/>
                        <a:pt x="0" y="33885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30"/>
                <p:cNvSpPr/>
                <p:nvPr/>
              </p:nvSpPr>
              <p:spPr>
                <a:xfrm>
                  <a:off x="1479427" y="4215362"/>
                  <a:ext cx="92324" cy="92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24" h="92324" extrusionOk="0">
                      <a:moveTo>
                        <a:pt x="0" y="92324"/>
                      </a:moveTo>
                      <a:cubicBezTo>
                        <a:pt x="0" y="41322"/>
                        <a:pt x="41321" y="0"/>
                        <a:pt x="92324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30"/>
                <p:cNvSpPr/>
                <p:nvPr/>
              </p:nvSpPr>
              <p:spPr>
                <a:xfrm>
                  <a:off x="1485066" y="4427189"/>
                  <a:ext cx="138237" cy="5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7" h="54466" extrusionOk="0">
                      <a:moveTo>
                        <a:pt x="0" y="18485"/>
                      </a:moveTo>
                      <a:cubicBezTo>
                        <a:pt x="12327" y="9103"/>
                        <a:pt x="27198" y="2765"/>
                        <a:pt x="43617" y="719"/>
                      </a:cubicBezTo>
                      <a:cubicBezTo>
                        <a:pt x="84539" y="-4422"/>
                        <a:pt x="122517" y="18485"/>
                        <a:pt x="138237" y="544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71" name="Google Shape;571;p30"/>
              <p:cNvGrpSpPr/>
              <p:nvPr/>
            </p:nvGrpSpPr>
            <p:grpSpPr>
              <a:xfrm>
                <a:off x="1624152" y="4215362"/>
                <a:ext cx="662390" cy="824751"/>
                <a:chOff x="1624152" y="4215362"/>
                <a:chExt cx="662390" cy="824751"/>
              </a:xfrm>
            </p:grpSpPr>
            <p:sp>
              <p:nvSpPr>
                <p:cNvPr id="572" name="Google Shape;572;p30"/>
                <p:cNvSpPr/>
                <p:nvPr/>
              </p:nvSpPr>
              <p:spPr>
                <a:xfrm>
                  <a:off x="1980824" y="4637060"/>
                  <a:ext cx="305718" cy="39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718" h="392853" extrusionOk="0">
                      <a:moveTo>
                        <a:pt x="2795" y="361513"/>
                      </a:moveTo>
                      <a:cubicBezTo>
                        <a:pt x="33486" y="381375"/>
                        <a:pt x="70067" y="392853"/>
                        <a:pt x="109292" y="392853"/>
                      </a:cubicBezTo>
                      <a:cubicBezTo>
                        <a:pt x="217786" y="392853"/>
                        <a:pt x="305719" y="304920"/>
                        <a:pt x="305719" y="196427"/>
                      </a:cubicBezTo>
                      <a:cubicBezTo>
                        <a:pt x="305719" y="131101"/>
                        <a:pt x="273829" y="73161"/>
                        <a:pt x="224723" y="37479"/>
                      </a:cubicBezTo>
                      <a:cubicBezTo>
                        <a:pt x="192334" y="13923"/>
                        <a:pt x="152460" y="0"/>
                        <a:pt x="109292" y="0"/>
                      </a:cubicBezTo>
                      <a:cubicBezTo>
                        <a:pt x="68819" y="0"/>
                        <a:pt x="31241" y="12227"/>
                        <a:pt x="0" y="3318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30"/>
                <p:cNvSpPr/>
                <p:nvPr/>
              </p:nvSpPr>
              <p:spPr>
                <a:xfrm>
                  <a:off x="1932665" y="4425263"/>
                  <a:ext cx="106796" cy="64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96" h="64477" extrusionOk="0">
                      <a:moveTo>
                        <a:pt x="106797" y="64477"/>
                      </a:moveTo>
                      <a:cubicBezTo>
                        <a:pt x="106797" y="28895"/>
                        <a:pt x="77952" y="0"/>
                        <a:pt x="42320" y="0"/>
                      </a:cubicBezTo>
                      <a:cubicBezTo>
                        <a:pt x="26150" y="0"/>
                        <a:pt x="11328" y="5989"/>
                        <a:pt x="0" y="158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30"/>
                <p:cNvSpPr/>
                <p:nvPr/>
              </p:nvSpPr>
              <p:spPr>
                <a:xfrm>
                  <a:off x="1731348" y="4998523"/>
                  <a:ext cx="117077" cy="4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77" h="41590" extrusionOk="0">
                      <a:moveTo>
                        <a:pt x="0" y="0"/>
                      </a:moveTo>
                      <a:cubicBezTo>
                        <a:pt x="12626" y="33287"/>
                        <a:pt x="49855" y="50005"/>
                        <a:pt x="83142" y="37379"/>
                      </a:cubicBezTo>
                      <a:cubicBezTo>
                        <a:pt x="98263" y="31640"/>
                        <a:pt x="109991" y="20810"/>
                        <a:pt x="117077" y="753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30"/>
                <p:cNvSpPr/>
                <p:nvPr/>
              </p:nvSpPr>
              <p:spPr>
                <a:xfrm>
                  <a:off x="1833050" y="4659118"/>
                  <a:ext cx="164242" cy="145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42" h="145328" extrusionOk="0">
                      <a:moveTo>
                        <a:pt x="10236" y="0"/>
                      </a:moveTo>
                      <a:cubicBezTo>
                        <a:pt x="-14218" y="50155"/>
                        <a:pt x="6643" y="110640"/>
                        <a:pt x="56847" y="135093"/>
                      </a:cubicBezTo>
                      <a:cubicBezTo>
                        <a:pt x="93078" y="152760"/>
                        <a:pt x="134699" y="146771"/>
                        <a:pt x="164243" y="1231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30"/>
                <p:cNvSpPr/>
                <p:nvPr/>
              </p:nvSpPr>
              <p:spPr>
                <a:xfrm>
                  <a:off x="1809300" y="4782584"/>
                  <a:ext cx="61333" cy="6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33" h="61333" extrusionOk="0">
                      <a:moveTo>
                        <a:pt x="0" y="61333"/>
                      </a:moveTo>
                      <a:cubicBezTo>
                        <a:pt x="33886" y="61333"/>
                        <a:pt x="61333" y="33885"/>
                        <a:pt x="61333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30"/>
                <p:cNvSpPr/>
                <p:nvPr/>
              </p:nvSpPr>
              <p:spPr>
                <a:xfrm>
                  <a:off x="1675704" y="4215362"/>
                  <a:ext cx="92324" cy="92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24" h="92324" extrusionOk="0">
                      <a:moveTo>
                        <a:pt x="92324" y="92324"/>
                      </a:moveTo>
                      <a:cubicBezTo>
                        <a:pt x="92324" y="41322"/>
                        <a:pt x="51003" y="0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30"/>
                <p:cNvSpPr/>
                <p:nvPr/>
              </p:nvSpPr>
              <p:spPr>
                <a:xfrm>
                  <a:off x="1624152" y="4427189"/>
                  <a:ext cx="138237" cy="5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7" h="54466" extrusionOk="0">
                      <a:moveTo>
                        <a:pt x="138237" y="18485"/>
                      </a:moveTo>
                      <a:cubicBezTo>
                        <a:pt x="125911" y="9103"/>
                        <a:pt x="111039" y="2765"/>
                        <a:pt x="94620" y="719"/>
                      </a:cubicBezTo>
                      <a:cubicBezTo>
                        <a:pt x="53698" y="-4422"/>
                        <a:pt x="15720" y="18485"/>
                        <a:pt x="0" y="544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52B5-2E95-8666-A6E2-0F0E872B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81" y="1612988"/>
            <a:ext cx="8697113" cy="1847100"/>
          </a:xfrm>
        </p:spPr>
        <p:txBody>
          <a:bodyPr/>
          <a:lstStyle/>
          <a:p>
            <a:r>
              <a:rPr lang="en-IN" sz="5400" b="1" dirty="0"/>
              <a:t>SIGNIFICANCE OF THE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8343FB-220F-6290-4EA6-C183DF6A741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grpSp>
        <p:nvGrpSpPr>
          <p:cNvPr id="4" name="Google Shape;558;p30">
            <a:extLst>
              <a:ext uri="{FF2B5EF4-FFF2-40B4-BE49-F238E27FC236}">
                <a16:creationId xmlns:a16="http://schemas.microsoft.com/office/drawing/2014/main" id="{B0955225-051C-A89D-E115-E3A65C36284A}"/>
              </a:ext>
            </a:extLst>
          </p:cNvPr>
          <p:cNvGrpSpPr/>
          <p:nvPr/>
        </p:nvGrpSpPr>
        <p:grpSpPr>
          <a:xfrm>
            <a:off x="4121810" y="103128"/>
            <a:ext cx="1648545" cy="1340022"/>
            <a:chOff x="5804525" y="1161301"/>
            <a:chExt cx="1648545" cy="1340022"/>
          </a:xfrm>
        </p:grpSpPr>
        <p:sp>
          <p:nvSpPr>
            <p:cNvPr id="5" name="Google Shape;559;p30">
              <a:extLst>
                <a:ext uri="{FF2B5EF4-FFF2-40B4-BE49-F238E27FC236}">
                  <a16:creationId xmlns:a16="http://schemas.microsoft.com/office/drawing/2014/main" id="{8E37712A-D805-860C-60FE-1A8EFAD5ECA2}"/>
                </a:ext>
              </a:extLst>
            </p:cNvPr>
            <p:cNvSpPr/>
            <p:nvPr/>
          </p:nvSpPr>
          <p:spPr>
            <a:xfrm>
              <a:off x="5804525" y="1161301"/>
              <a:ext cx="1648545" cy="1340022"/>
            </a:xfrm>
            <a:custGeom>
              <a:avLst/>
              <a:gdLst/>
              <a:ahLst/>
              <a:cxnLst/>
              <a:rect l="l" t="t" r="r" b="b"/>
              <a:pathLst>
                <a:path w="1831717" h="1188490" extrusionOk="0">
                  <a:moveTo>
                    <a:pt x="1689588" y="0"/>
                  </a:moveTo>
                  <a:cubicBezTo>
                    <a:pt x="1768084" y="0"/>
                    <a:pt x="1831718" y="63634"/>
                    <a:pt x="1831718" y="142130"/>
                  </a:cubicBezTo>
                  <a:lnTo>
                    <a:pt x="1831718" y="1046361"/>
                  </a:lnTo>
                  <a:cubicBezTo>
                    <a:pt x="1831718" y="1124857"/>
                    <a:pt x="1768084" y="1188490"/>
                    <a:pt x="1689588" y="1188490"/>
                  </a:cubicBezTo>
                  <a:lnTo>
                    <a:pt x="142130" y="1188490"/>
                  </a:lnTo>
                  <a:cubicBezTo>
                    <a:pt x="63634" y="1188490"/>
                    <a:pt x="0" y="1124857"/>
                    <a:pt x="0" y="1046361"/>
                  </a:cubicBezTo>
                  <a:lnTo>
                    <a:pt x="0" y="142130"/>
                  </a:lnTo>
                  <a:cubicBezTo>
                    <a:pt x="0" y="63634"/>
                    <a:pt x="63634" y="0"/>
                    <a:pt x="14213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" name="Google Shape;560;p30">
              <a:extLst>
                <a:ext uri="{FF2B5EF4-FFF2-40B4-BE49-F238E27FC236}">
                  <a16:creationId xmlns:a16="http://schemas.microsoft.com/office/drawing/2014/main" id="{5FA297ED-341B-E7CB-6607-5E8DE604C60A}"/>
                </a:ext>
              </a:extLst>
            </p:cNvPr>
            <p:cNvGrpSpPr/>
            <p:nvPr/>
          </p:nvGrpSpPr>
          <p:grpSpPr>
            <a:xfrm>
              <a:off x="5966478" y="1388112"/>
              <a:ext cx="1325978" cy="887262"/>
              <a:chOff x="960863" y="4215362"/>
              <a:chExt cx="1325978" cy="887262"/>
            </a:xfrm>
          </p:grpSpPr>
          <p:sp>
            <p:nvSpPr>
              <p:cNvPr id="7" name="Google Shape;561;p30">
                <a:extLst>
                  <a:ext uri="{FF2B5EF4-FFF2-40B4-BE49-F238E27FC236}">
                    <a16:creationId xmlns:a16="http://schemas.microsoft.com/office/drawing/2014/main" id="{B2B2E9F0-55B2-D711-1636-49D7FE74FE5B}"/>
                  </a:ext>
                </a:extLst>
              </p:cNvPr>
              <p:cNvSpPr/>
              <p:nvPr/>
            </p:nvSpPr>
            <p:spPr>
              <a:xfrm>
                <a:off x="960863" y="4215711"/>
                <a:ext cx="662989" cy="886913"/>
              </a:xfrm>
              <a:custGeom>
                <a:avLst/>
                <a:gdLst/>
                <a:ahLst/>
                <a:cxnLst/>
                <a:rect l="l" t="t" r="r" b="b"/>
                <a:pathLst>
                  <a:path w="662989" h="886913" extrusionOk="0">
                    <a:moveTo>
                      <a:pt x="610739" y="0"/>
                    </a:moveTo>
                    <a:cubicBezTo>
                      <a:pt x="577153" y="0"/>
                      <a:pt x="547709" y="17866"/>
                      <a:pt x="531490" y="44665"/>
                    </a:cubicBezTo>
                    <a:cubicBezTo>
                      <a:pt x="505888" y="31241"/>
                      <a:pt x="476744" y="23605"/>
                      <a:pt x="445803" y="23605"/>
                    </a:cubicBezTo>
                    <a:cubicBezTo>
                      <a:pt x="343647" y="23605"/>
                      <a:pt x="260804" y="106448"/>
                      <a:pt x="260804" y="208603"/>
                    </a:cubicBezTo>
                    <a:cubicBezTo>
                      <a:pt x="260804" y="216538"/>
                      <a:pt x="261353" y="224274"/>
                      <a:pt x="262301" y="231959"/>
                    </a:cubicBezTo>
                    <a:cubicBezTo>
                      <a:pt x="254816" y="230661"/>
                      <a:pt x="247180" y="229963"/>
                      <a:pt x="239345" y="229963"/>
                    </a:cubicBezTo>
                    <a:cubicBezTo>
                      <a:pt x="165485" y="229963"/>
                      <a:pt x="105649" y="289799"/>
                      <a:pt x="105649" y="363659"/>
                    </a:cubicBezTo>
                    <a:cubicBezTo>
                      <a:pt x="105649" y="389709"/>
                      <a:pt x="113135" y="413963"/>
                      <a:pt x="125961" y="434524"/>
                    </a:cubicBezTo>
                    <a:cubicBezTo>
                      <a:pt x="52301" y="462870"/>
                      <a:pt x="0" y="534234"/>
                      <a:pt x="0" y="617875"/>
                    </a:cubicBezTo>
                    <a:cubicBezTo>
                      <a:pt x="0" y="726369"/>
                      <a:pt x="87933" y="814302"/>
                      <a:pt x="196427" y="814302"/>
                    </a:cubicBezTo>
                    <a:cubicBezTo>
                      <a:pt x="223325" y="814302"/>
                      <a:pt x="248927" y="808862"/>
                      <a:pt x="272232" y="799081"/>
                    </a:cubicBezTo>
                    <a:cubicBezTo>
                      <a:pt x="287753" y="849934"/>
                      <a:pt x="335013" y="886914"/>
                      <a:pt x="390907" y="886914"/>
                    </a:cubicBezTo>
                    <a:cubicBezTo>
                      <a:pt x="437119" y="886914"/>
                      <a:pt x="477392" y="861612"/>
                      <a:pt x="498752" y="824183"/>
                    </a:cubicBezTo>
                    <a:cubicBezTo>
                      <a:pt x="516468" y="859765"/>
                      <a:pt x="553148" y="884169"/>
                      <a:pt x="595568" y="884169"/>
                    </a:cubicBezTo>
                    <a:cubicBezTo>
                      <a:pt x="620820" y="884169"/>
                      <a:pt x="644625" y="875536"/>
                      <a:pt x="662990" y="860963"/>
                    </a:cubicBezTo>
                    <a:lnTo>
                      <a:pt x="662990" y="16219"/>
                    </a:lnTo>
                    <a:cubicBezTo>
                      <a:pt x="648118" y="5989"/>
                      <a:pt x="630102" y="50"/>
                      <a:pt x="610739" y="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2;p30">
                <a:extLst>
                  <a:ext uri="{FF2B5EF4-FFF2-40B4-BE49-F238E27FC236}">
                    <a16:creationId xmlns:a16="http://schemas.microsoft.com/office/drawing/2014/main" id="{BB31697D-A327-40AD-620E-043FBCFAE54A}"/>
                  </a:ext>
                </a:extLst>
              </p:cNvPr>
              <p:cNvSpPr/>
              <p:nvPr/>
            </p:nvSpPr>
            <p:spPr>
              <a:xfrm>
                <a:off x="1623852" y="4215711"/>
                <a:ext cx="662989" cy="886913"/>
              </a:xfrm>
              <a:custGeom>
                <a:avLst/>
                <a:gdLst/>
                <a:ahLst/>
                <a:cxnLst/>
                <a:rect l="l" t="t" r="r" b="b"/>
                <a:pathLst>
                  <a:path w="662989" h="886913" extrusionOk="0">
                    <a:moveTo>
                      <a:pt x="52251" y="0"/>
                    </a:moveTo>
                    <a:cubicBezTo>
                      <a:pt x="85837" y="0"/>
                      <a:pt x="115281" y="17866"/>
                      <a:pt x="131500" y="44665"/>
                    </a:cubicBezTo>
                    <a:cubicBezTo>
                      <a:pt x="157101" y="31241"/>
                      <a:pt x="186246" y="23605"/>
                      <a:pt x="217187" y="23605"/>
                    </a:cubicBezTo>
                    <a:cubicBezTo>
                      <a:pt x="319343" y="23605"/>
                      <a:pt x="402185" y="106448"/>
                      <a:pt x="402185" y="208603"/>
                    </a:cubicBezTo>
                    <a:cubicBezTo>
                      <a:pt x="402185" y="216538"/>
                      <a:pt x="401637" y="224274"/>
                      <a:pt x="400688" y="231959"/>
                    </a:cubicBezTo>
                    <a:cubicBezTo>
                      <a:pt x="408174" y="230661"/>
                      <a:pt x="415810" y="229963"/>
                      <a:pt x="423645" y="229963"/>
                    </a:cubicBezTo>
                    <a:cubicBezTo>
                      <a:pt x="497504" y="229963"/>
                      <a:pt x="557340" y="289799"/>
                      <a:pt x="557340" y="363659"/>
                    </a:cubicBezTo>
                    <a:cubicBezTo>
                      <a:pt x="557340" y="389709"/>
                      <a:pt x="549855" y="413963"/>
                      <a:pt x="537029" y="434524"/>
                    </a:cubicBezTo>
                    <a:cubicBezTo>
                      <a:pt x="610689" y="462870"/>
                      <a:pt x="662990" y="534234"/>
                      <a:pt x="662990" y="617875"/>
                    </a:cubicBezTo>
                    <a:cubicBezTo>
                      <a:pt x="662990" y="726369"/>
                      <a:pt x="575057" y="814302"/>
                      <a:pt x="466563" y="814302"/>
                    </a:cubicBezTo>
                    <a:cubicBezTo>
                      <a:pt x="439664" y="814302"/>
                      <a:pt x="414063" y="808862"/>
                      <a:pt x="390757" y="799081"/>
                    </a:cubicBezTo>
                    <a:cubicBezTo>
                      <a:pt x="375237" y="849934"/>
                      <a:pt x="327977" y="886914"/>
                      <a:pt x="272083" y="886914"/>
                    </a:cubicBezTo>
                    <a:cubicBezTo>
                      <a:pt x="225871" y="886914"/>
                      <a:pt x="185597" y="861612"/>
                      <a:pt x="164238" y="824183"/>
                    </a:cubicBezTo>
                    <a:cubicBezTo>
                      <a:pt x="146521" y="859765"/>
                      <a:pt x="109841" y="884169"/>
                      <a:pt x="67422" y="884169"/>
                    </a:cubicBezTo>
                    <a:cubicBezTo>
                      <a:pt x="42170" y="884169"/>
                      <a:pt x="18365" y="875536"/>
                      <a:pt x="0" y="860963"/>
                    </a:cubicBezTo>
                    <a:lnTo>
                      <a:pt x="0" y="16219"/>
                    </a:lnTo>
                    <a:cubicBezTo>
                      <a:pt x="14872" y="5989"/>
                      <a:pt x="32888" y="50"/>
                      <a:pt x="52251" y="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563;p30">
                <a:extLst>
                  <a:ext uri="{FF2B5EF4-FFF2-40B4-BE49-F238E27FC236}">
                    <a16:creationId xmlns:a16="http://schemas.microsoft.com/office/drawing/2014/main" id="{6805E1B9-CC94-7865-41E2-D443B3CADCF2}"/>
                  </a:ext>
                </a:extLst>
              </p:cNvPr>
              <p:cNvGrpSpPr/>
              <p:nvPr/>
            </p:nvGrpSpPr>
            <p:grpSpPr>
              <a:xfrm>
                <a:off x="960863" y="4215362"/>
                <a:ext cx="662440" cy="824751"/>
                <a:chOff x="960863" y="4215362"/>
                <a:chExt cx="662440" cy="824751"/>
              </a:xfrm>
            </p:grpSpPr>
            <p:sp>
              <p:nvSpPr>
                <p:cNvPr id="18" name="Google Shape;564;p30">
                  <a:extLst>
                    <a:ext uri="{FF2B5EF4-FFF2-40B4-BE49-F238E27FC236}">
                      <a16:creationId xmlns:a16="http://schemas.microsoft.com/office/drawing/2014/main" id="{919CFBA3-BA7A-EB11-406D-0B48A8E27337}"/>
                    </a:ext>
                  </a:extLst>
                </p:cNvPr>
                <p:cNvSpPr/>
                <p:nvPr/>
              </p:nvSpPr>
              <p:spPr>
                <a:xfrm>
                  <a:off x="960863" y="4637060"/>
                  <a:ext cx="305718" cy="39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718" h="392853" extrusionOk="0">
                      <a:moveTo>
                        <a:pt x="302924" y="361513"/>
                      </a:moveTo>
                      <a:cubicBezTo>
                        <a:pt x="272232" y="381375"/>
                        <a:pt x="235652" y="392853"/>
                        <a:pt x="196427" y="392853"/>
                      </a:cubicBezTo>
                      <a:cubicBezTo>
                        <a:pt x="87933" y="392853"/>
                        <a:pt x="0" y="304920"/>
                        <a:pt x="0" y="196427"/>
                      </a:cubicBezTo>
                      <a:cubicBezTo>
                        <a:pt x="0" y="131101"/>
                        <a:pt x="31889" y="73161"/>
                        <a:pt x="80996" y="37479"/>
                      </a:cubicBezTo>
                      <a:cubicBezTo>
                        <a:pt x="113384" y="13923"/>
                        <a:pt x="153259" y="0"/>
                        <a:pt x="196427" y="0"/>
                      </a:cubicBezTo>
                      <a:cubicBezTo>
                        <a:pt x="236900" y="0"/>
                        <a:pt x="274478" y="12227"/>
                        <a:pt x="305719" y="3318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565;p30">
                  <a:extLst>
                    <a:ext uri="{FF2B5EF4-FFF2-40B4-BE49-F238E27FC236}">
                      <a16:creationId xmlns:a16="http://schemas.microsoft.com/office/drawing/2014/main" id="{416F1DB0-44BF-1AB3-567E-41E2F3F9F8C5}"/>
                    </a:ext>
                  </a:extLst>
                </p:cNvPr>
                <p:cNvSpPr/>
                <p:nvPr/>
              </p:nvSpPr>
              <p:spPr>
                <a:xfrm>
                  <a:off x="1207993" y="4425263"/>
                  <a:ext cx="106796" cy="64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96" h="64477" extrusionOk="0">
                      <a:moveTo>
                        <a:pt x="0" y="64477"/>
                      </a:moveTo>
                      <a:cubicBezTo>
                        <a:pt x="0" y="28895"/>
                        <a:pt x="28845" y="0"/>
                        <a:pt x="64477" y="0"/>
                      </a:cubicBezTo>
                      <a:cubicBezTo>
                        <a:pt x="80647" y="0"/>
                        <a:pt x="95468" y="5989"/>
                        <a:pt x="106797" y="158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566;p30">
                  <a:extLst>
                    <a:ext uri="{FF2B5EF4-FFF2-40B4-BE49-F238E27FC236}">
                      <a16:creationId xmlns:a16="http://schemas.microsoft.com/office/drawing/2014/main" id="{D32D0D16-72F1-C96C-5365-19C55C98D3A6}"/>
                    </a:ext>
                  </a:extLst>
                </p:cNvPr>
                <p:cNvSpPr/>
                <p:nvPr/>
              </p:nvSpPr>
              <p:spPr>
                <a:xfrm>
                  <a:off x="1399030" y="4998523"/>
                  <a:ext cx="117077" cy="4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77" h="41590" extrusionOk="0">
                      <a:moveTo>
                        <a:pt x="117077" y="0"/>
                      </a:moveTo>
                      <a:cubicBezTo>
                        <a:pt x="104451" y="33287"/>
                        <a:pt x="67222" y="50005"/>
                        <a:pt x="33935" y="37379"/>
                      </a:cubicBezTo>
                      <a:cubicBezTo>
                        <a:pt x="18814" y="31640"/>
                        <a:pt x="7087" y="20810"/>
                        <a:pt x="0" y="753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567;p30">
                  <a:extLst>
                    <a:ext uri="{FF2B5EF4-FFF2-40B4-BE49-F238E27FC236}">
                      <a16:creationId xmlns:a16="http://schemas.microsoft.com/office/drawing/2014/main" id="{8AA5CAC8-EA54-5AF5-C6D0-4E3395F1ABA4}"/>
                    </a:ext>
                  </a:extLst>
                </p:cNvPr>
                <p:cNvSpPr/>
                <p:nvPr/>
              </p:nvSpPr>
              <p:spPr>
                <a:xfrm>
                  <a:off x="1250163" y="4659118"/>
                  <a:ext cx="164242" cy="145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42" h="145328" extrusionOk="0">
                      <a:moveTo>
                        <a:pt x="154007" y="0"/>
                      </a:moveTo>
                      <a:cubicBezTo>
                        <a:pt x="178461" y="50155"/>
                        <a:pt x="157600" y="110640"/>
                        <a:pt x="107396" y="135093"/>
                      </a:cubicBezTo>
                      <a:cubicBezTo>
                        <a:pt x="71165" y="152760"/>
                        <a:pt x="29544" y="146771"/>
                        <a:pt x="0" y="1231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568;p30">
                  <a:extLst>
                    <a:ext uri="{FF2B5EF4-FFF2-40B4-BE49-F238E27FC236}">
                      <a16:creationId xmlns:a16="http://schemas.microsoft.com/office/drawing/2014/main" id="{2D542F73-6897-C8CE-2D6D-48FD77F26061}"/>
                    </a:ext>
                  </a:extLst>
                </p:cNvPr>
                <p:cNvSpPr/>
                <p:nvPr/>
              </p:nvSpPr>
              <p:spPr>
                <a:xfrm>
                  <a:off x="1376772" y="4782584"/>
                  <a:ext cx="61333" cy="6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33" h="61333" extrusionOk="0">
                      <a:moveTo>
                        <a:pt x="61333" y="61333"/>
                      </a:moveTo>
                      <a:cubicBezTo>
                        <a:pt x="27448" y="61333"/>
                        <a:pt x="0" y="33885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569;p30">
                  <a:extLst>
                    <a:ext uri="{FF2B5EF4-FFF2-40B4-BE49-F238E27FC236}">
                      <a16:creationId xmlns:a16="http://schemas.microsoft.com/office/drawing/2014/main" id="{3FF94CE0-5AE6-4A80-8310-B5E566EFC418}"/>
                    </a:ext>
                  </a:extLst>
                </p:cNvPr>
                <p:cNvSpPr/>
                <p:nvPr/>
              </p:nvSpPr>
              <p:spPr>
                <a:xfrm>
                  <a:off x="1479427" y="4215362"/>
                  <a:ext cx="92324" cy="92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24" h="92324" extrusionOk="0">
                      <a:moveTo>
                        <a:pt x="0" y="92324"/>
                      </a:moveTo>
                      <a:cubicBezTo>
                        <a:pt x="0" y="41322"/>
                        <a:pt x="41321" y="0"/>
                        <a:pt x="92324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570;p30">
                  <a:extLst>
                    <a:ext uri="{FF2B5EF4-FFF2-40B4-BE49-F238E27FC236}">
                      <a16:creationId xmlns:a16="http://schemas.microsoft.com/office/drawing/2014/main" id="{C353364A-05E5-9C0B-1553-1D6FFE4DBFEC}"/>
                    </a:ext>
                  </a:extLst>
                </p:cNvPr>
                <p:cNvSpPr/>
                <p:nvPr/>
              </p:nvSpPr>
              <p:spPr>
                <a:xfrm>
                  <a:off x="1485066" y="4427189"/>
                  <a:ext cx="138237" cy="5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7" h="54466" extrusionOk="0">
                      <a:moveTo>
                        <a:pt x="0" y="18485"/>
                      </a:moveTo>
                      <a:cubicBezTo>
                        <a:pt x="12327" y="9103"/>
                        <a:pt x="27198" y="2765"/>
                        <a:pt x="43617" y="719"/>
                      </a:cubicBezTo>
                      <a:cubicBezTo>
                        <a:pt x="84539" y="-4422"/>
                        <a:pt x="122517" y="18485"/>
                        <a:pt x="138237" y="544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oogle Shape;571;p30">
                <a:extLst>
                  <a:ext uri="{FF2B5EF4-FFF2-40B4-BE49-F238E27FC236}">
                    <a16:creationId xmlns:a16="http://schemas.microsoft.com/office/drawing/2014/main" id="{2D56E2BA-8C8E-45E4-DD98-33FAE3808941}"/>
                  </a:ext>
                </a:extLst>
              </p:cNvPr>
              <p:cNvGrpSpPr/>
              <p:nvPr/>
            </p:nvGrpSpPr>
            <p:grpSpPr>
              <a:xfrm>
                <a:off x="1624152" y="4215362"/>
                <a:ext cx="662390" cy="824751"/>
                <a:chOff x="1624152" y="4215362"/>
                <a:chExt cx="662390" cy="824751"/>
              </a:xfrm>
            </p:grpSpPr>
            <p:sp>
              <p:nvSpPr>
                <p:cNvPr id="11" name="Google Shape;572;p30">
                  <a:extLst>
                    <a:ext uri="{FF2B5EF4-FFF2-40B4-BE49-F238E27FC236}">
                      <a16:creationId xmlns:a16="http://schemas.microsoft.com/office/drawing/2014/main" id="{42B61FBB-160D-5CB7-F11F-40873DF1F8F6}"/>
                    </a:ext>
                  </a:extLst>
                </p:cNvPr>
                <p:cNvSpPr/>
                <p:nvPr/>
              </p:nvSpPr>
              <p:spPr>
                <a:xfrm>
                  <a:off x="1980824" y="4637060"/>
                  <a:ext cx="305718" cy="39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718" h="392853" extrusionOk="0">
                      <a:moveTo>
                        <a:pt x="2795" y="361513"/>
                      </a:moveTo>
                      <a:cubicBezTo>
                        <a:pt x="33486" y="381375"/>
                        <a:pt x="70067" y="392853"/>
                        <a:pt x="109292" y="392853"/>
                      </a:cubicBezTo>
                      <a:cubicBezTo>
                        <a:pt x="217786" y="392853"/>
                        <a:pt x="305719" y="304920"/>
                        <a:pt x="305719" y="196427"/>
                      </a:cubicBezTo>
                      <a:cubicBezTo>
                        <a:pt x="305719" y="131101"/>
                        <a:pt x="273829" y="73161"/>
                        <a:pt x="224723" y="37479"/>
                      </a:cubicBezTo>
                      <a:cubicBezTo>
                        <a:pt x="192334" y="13923"/>
                        <a:pt x="152460" y="0"/>
                        <a:pt x="109292" y="0"/>
                      </a:cubicBezTo>
                      <a:cubicBezTo>
                        <a:pt x="68819" y="0"/>
                        <a:pt x="31241" y="12227"/>
                        <a:pt x="0" y="3318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573;p30">
                  <a:extLst>
                    <a:ext uri="{FF2B5EF4-FFF2-40B4-BE49-F238E27FC236}">
                      <a16:creationId xmlns:a16="http://schemas.microsoft.com/office/drawing/2014/main" id="{35102EDF-CC46-A8E0-66DA-9521D003CA59}"/>
                    </a:ext>
                  </a:extLst>
                </p:cNvPr>
                <p:cNvSpPr/>
                <p:nvPr/>
              </p:nvSpPr>
              <p:spPr>
                <a:xfrm>
                  <a:off x="1932665" y="4425263"/>
                  <a:ext cx="106796" cy="64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96" h="64477" extrusionOk="0">
                      <a:moveTo>
                        <a:pt x="106797" y="64477"/>
                      </a:moveTo>
                      <a:cubicBezTo>
                        <a:pt x="106797" y="28895"/>
                        <a:pt x="77952" y="0"/>
                        <a:pt x="42320" y="0"/>
                      </a:cubicBezTo>
                      <a:cubicBezTo>
                        <a:pt x="26150" y="0"/>
                        <a:pt x="11328" y="5989"/>
                        <a:pt x="0" y="158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574;p30">
                  <a:extLst>
                    <a:ext uri="{FF2B5EF4-FFF2-40B4-BE49-F238E27FC236}">
                      <a16:creationId xmlns:a16="http://schemas.microsoft.com/office/drawing/2014/main" id="{C038C329-BD7C-8DB1-5347-FDB34806E2A4}"/>
                    </a:ext>
                  </a:extLst>
                </p:cNvPr>
                <p:cNvSpPr/>
                <p:nvPr/>
              </p:nvSpPr>
              <p:spPr>
                <a:xfrm>
                  <a:off x="1731348" y="4998523"/>
                  <a:ext cx="117077" cy="4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77" h="41590" extrusionOk="0">
                      <a:moveTo>
                        <a:pt x="0" y="0"/>
                      </a:moveTo>
                      <a:cubicBezTo>
                        <a:pt x="12626" y="33287"/>
                        <a:pt x="49855" y="50005"/>
                        <a:pt x="83142" y="37379"/>
                      </a:cubicBezTo>
                      <a:cubicBezTo>
                        <a:pt x="98263" y="31640"/>
                        <a:pt x="109991" y="20810"/>
                        <a:pt x="117077" y="753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575;p30">
                  <a:extLst>
                    <a:ext uri="{FF2B5EF4-FFF2-40B4-BE49-F238E27FC236}">
                      <a16:creationId xmlns:a16="http://schemas.microsoft.com/office/drawing/2014/main" id="{DB76BB0A-BC38-496A-B6E0-4620EAB7C795}"/>
                    </a:ext>
                  </a:extLst>
                </p:cNvPr>
                <p:cNvSpPr/>
                <p:nvPr/>
              </p:nvSpPr>
              <p:spPr>
                <a:xfrm>
                  <a:off x="1833050" y="4659118"/>
                  <a:ext cx="164242" cy="145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42" h="145328" extrusionOk="0">
                      <a:moveTo>
                        <a:pt x="10236" y="0"/>
                      </a:moveTo>
                      <a:cubicBezTo>
                        <a:pt x="-14218" y="50155"/>
                        <a:pt x="6643" y="110640"/>
                        <a:pt x="56847" y="135093"/>
                      </a:cubicBezTo>
                      <a:cubicBezTo>
                        <a:pt x="93078" y="152760"/>
                        <a:pt x="134699" y="146771"/>
                        <a:pt x="164243" y="1231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576;p30">
                  <a:extLst>
                    <a:ext uri="{FF2B5EF4-FFF2-40B4-BE49-F238E27FC236}">
                      <a16:creationId xmlns:a16="http://schemas.microsoft.com/office/drawing/2014/main" id="{D26EC7EC-0BD5-E8CD-08FC-4754160FC8EF}"/>
                    </a:ext>
                  </a:extLst>
                </p:cNvPr>
                <p:cNvSpPr/>
                <p:nvPr/>
              </p:nvSpPr>
              <p:spPr>
                <a:xfrm>
                  <a:off x="1809300" y="4782584"/>
                  <a:ext cx="61333" cy="6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33" h="61333" extrusionOk="0">
                      <a:moveTo>
                        <a:pt x="0" y="61333"/>
                      </a:moveTo>
                      <a:cubicBezTo>
                        <a:pt x="33886" y="61333"/>
                        <a:pt x="61333" y="33885"/>
                        <a:pt x="61333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577;p30">
                  <a:extLst>
                    <a:ext uri="{FF2B5EF4-FFF2-40B4-BE49-F238E27FC236}">
                      <a16:creationId xmlns:a16="http://schemas.microsoft.com/office/drawing/2014/main" id="{EF92E831-B512-B64D-01DB-62DE4EB42569}"/>
                    </a:ext>
                  </a:extLst>
                </p:cNvPr>
                <p:cNvSpPr/>
                <p:nvPr/>
              </p:nvSpPr>
              <p:spPr>
                <a:xfrm>
                  <a:off x="1675704" y="4215362"/>
                  <a:ext cx="92324" cy="92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24" h="92324" extrusionOk="0">
                      <a:moveTo>
                        <a:pt x="92324" y="92324"/>
                      </a:moveTo>
                      <a:cubicBezTo>
                        <a:pt x="92324" y="41322"/>
                        <a:pt x="51003" y="0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578;p30">
                  <a:extLst>
                    <a:ext uri="{FF2B5EF4-FFF2-40B4-BE49-F238E27FC236}">
                      <a16:creationId xmlns:a16="http://schemas.microsoft.com/office/drawing/2014/main" id="{5EAE8BA8-09A2-0D1B-0C23-BBD6CEF94507}"/>
                    </a:ext>
                  </a:extLst>
                </p:cNvPr>
                <p:cNvSpPr/>
                <p:nvPr/>
              </p:nvSpPr>
              <p:spPr>
                <a:xfrm>
                  <a:off x="1624152" y="4427189"/>
                  <a:ext cx="138237" cy="5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7" h="54466" extrusionOk="0">
                      <a:moveTo>
                        <a:pt x="138237" y="18485"/>
                      </a:moveTo>
                      <a:cubicBezTo>
                        <a:pt x="125911" y="9103"/>
                        <a:pt x="111039" y="2765"/>
                        <a:pt x="94620" y="719"/>
                      </a:cubicBezTo>
                      <a:cubicBezTo>
                        <a:pt x="53698" y="-4422"/>
                        <a:pt x="15720" y="18485"/>
                        <a:pt x="0" y="544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5" name="Google Shape;312;p28">
            <a:extLst>
              <a:ext uri="{FF2B5EF4-FFF2-40B4-BE49-F238E27FC236}">
                <a16:creationId xmlns:a16="http://schemas.microsoft.com/office/drawing/2014/main" id="{100CFBEA-CEBB-2F65-1E12-9EFB00C24377}"/>
              </a:ext>
            </a:extLst>
          </p:cNvPr>
          <p:cNvGrpSpPr/>
          <p:nvPr/>
        </p:nvGrpSpPr>
        <p:grpSpPr>
          <a:xfrm>
            <a:off x="3398268" y="2681322"/>
            <a:ext cx="5030582" cy="2462177"/>
            <a:chOff x="3398268" y="2253858"/>
            <a:chExt cx="5030582" cy="2489240"/>
          </a:xfrm>
        </p:grpSpPr>
        <p:cxnSp>
          <p:nvCxnSpPr>
            <p:cNvPr id="26" name="Google Shape;313;p28">
              <a:extLst>
                <a:ext uri="{FF2B5EF4-FFF2-40B4-BE49-F238E27FC236}">
                  <a16:creationId xmlns:a16="http://schemas.microsoft.com/office/drawing/2014/main" id="{3742749E-E4A9-9A62-AFB3-7C9F35BF4687}"/>
                </a:ext>
              </a:extLst>
            </p:cNvPr>
            <p:cNvCxnSpPr/>
            <p:nvPr/>
          </p:nvCxnSpPr>
          <p:spPr>
            <a:xfrm>
              <a:off x="3534050" y="4607871"/>
              <a:ext cx="48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27" name="Google Shape;314;p28">
              <a:extLst>
                <a:ext uri="{FF2B5EF4-FFF2-40B4-BE49-F238E27FC236}">
                  <a16:creationId xmlns:a16="http://schemas.microsoft.com/office/drawing/2014/main" id="{8EC2C94E-B5A2-CE7B-D7F8-134AF54E3554}"/>
                </a:ext>
              </a:extLst>
            </p:cNvPr>
            <p:cNvGrpSpPr/>
            <p:nvPr/>
          </p:nvGrpSpPr>
          <p:grpSpPr>
            <a:xfrm>
              <a:off x="3398268" y="2253858"/>
              <a:ext cx="4859294" cy="2489240"/>
              <a:chOff x="3398268" y="2253858"/>
              <a:chExt cx="4859294" cy="2489240"/>
            </a:xfrm>
          </p:grpSpPr>
          <p:grpSp>
            <p:nvGrpSpPr>
              <p:cNvPr id="28" name="Google Shape;315;p28">
                <a:extLst>
                  <a:ext uri="{FF2B5EF4-FFF2-40B4-BE49-F238E27FC236}">
                    <a16:creationId xmlns:a16="http://schemas.microsoft.com/office/drawing/2014/main" id="{6ABB7627-C917-D27C-CDF8-CD2C31AB8CEA}"/>
                  </a:ext>
                </a:extLst>
              </p:cNvPr>
              <p:cNvGrpSpPr/>
              <p:nvPr/>
            </p:nvGrpSpPr>
            <p:grpSpPr>
              <a:xfrm>
                <a:off x="5713616" y="2528692"/>
                <a:ext cx="2543946" cy="2214406"/>
                <a:chOff x="5713616" y="2528692"/>
                <a:chExt cx="2543946" cy="2214406"/>
              </a:xfrm>
            </p:grpSpPr>
            <p:grpSp>
              <p:nvGrpSpPr>
                <p:cNvPr id="74" name="Google Shape;316;p28">
                  <a:extLst>
                    <a:ext uri="{FF2B5EF4-FFF2-40B4-BE49-F238E27FC236}">
                      <a16:creationId xmlns:a16="http://schemas.microsoft.com/office/drawing/2014/main" id="{69F0E40C-1912-A535-2079-05BCE1E55B62}"/>
                    </a:ext>
                  </a:extLst>
                </p:cNvPr>
                <p:cNvGrpSpPr/>
                <p:nvPr/>
              </p:nvGrpSpPr>
              <p:grpSpPr>
                <a:xfrm>
                  <a:off x="6236265" y="2528692"/>
                  <a:ext cx="608455" cy="501606"/>
                  <a:chOff x="1511408" y="4363269"/>
                  <a:chExt cx="425077" cy="350430"/>
                </a:xfrm>
              </p:grpSpPr>
              <p:sp>
                <p:nvSpPr>
                  <p:cNvPr id="97" name="Google Shape;317;p28">
                    <a:extLst>
                      <a:ext uri="{FF2B5EF4-FFF2-40B4-BE49-F238E27FC236}">
                        <a16:creationId xmlns:a16="http://schemas.microsoft.com/office/drawing/2014/main" id="{FFFAD8FE-54B4-69E9-E1F4-BEA2EF3AE183}"/>
                      </a:ext>
                    </a:extLst>
                  </p:cNvPr>
                  <p:cNvSpPr/>
                  <p:nvPr/>
                </p:nvSpPr>
                <p:spPr>
                  <a:xfrm>
                    <a:off x="1511408" y="4363269"/>
                    <a:ext cx="425077" cy="24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077" h="241650" extrusionOk="0">
                        <a:moveTo>
                          <a:pt x="391973" y="0"/>
                        </a:moveTo>
                        <a:cubicBezTo>
                          <a:pt x="410256" y="0"/>
                          <a:pt x="425078" y="14821"/>
                          <a:pt x="425078" y="33105"/>
                        </a:cubicBezTo>
                        <a:lnTo>
                          <a:pt x="425078" y="208546"/>
                        </a:lnTo>
                        <a:cubicBezTo>
                          <a:pt x="425078" y="226829"/>
                          <a:pt x="410256" y="241650"/>
                          <a:pt x="391973" y="241650"/>
                        </a:cubicBezTo>
                        <a:lnTo>
                          <a:pt x="33105" y="241650"/>
                        </a:lnTo>
                        <a:cubicBezTo>
                          <a:pt x="14821" y="241650"/>
                          <a:pt x="0" y="226829"/>
                          <a:pt x="0" y="208546"/>
                        </a:cubicBezTo>
                        <a:lnTo>
                          <a:pt x="0" y="33105"/>
                        </a:lnTo>
                        <a:cubicBezTo>
                          <a:pt x="0" y="14821"/>
                          <a:pt x="14821" y="0"/>
                          <a:pt x="3310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" name="Google Shape;318;p28">
                    <a:extLst>
                      <a:ext uri="{FF2B5EF4-FFF2-40B4-BE49-F238E27FC236}">
                        <a16:creationId xmlns:a16="http://schemas.microsoft.com/office/drawing/2014/main" id="{5480AA80-0A29-3D6C-2D82-BE40E9347592}"/>
                      </a:ext>
                    </a:extLst>
                  </p:cNvPr>
                  <p:cNvSpPr/>
                  <p:nvPr/>
                </p:nvSpPr>
                <p:spPr>
                  <a:xfrm>
                    <a:off x="1771607" y="4579414"/>
                    <a:ext cx="130421" cy="1342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421" h="134285" extrusionOk="0">
                        <a:moveTo>
                          <a:pt x="0" y="0"/>
                        </a:moveTo>
                        <a:lnTo>
                          <a:pt x="130422" y="134286"/>
                        </a:lnTo>
                        <a:lnTo>
                          <a:pt x="96351" y="0"/>
                        </a:lnTo>
                      </a:path>
                    </a:pathLst>
                  </a:custGeom>
                  <a:solidFill>
                    <a:schemeClr val="accent5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" name="Google Shape;319;p28">
                    <a:extLst>
                      <a:ext uri="{FF2B5EF4-FFF2-40B4-BE49-F238E27FC236}">
                        <a16:creationId xmlns:a16="http://schemas.microsoft.com/office/drawing/2014/main" id="{A06811FF-A252-DBF2-398E-531AB390FE76}"/>
                      </a:ext>
                    </a:extLst>
                  </p:cNvPr>
                  <p:cNvSpPr/>
                  <p:nvPr/>
                </p:nvSpPr>
                <p:spPr>
                  <a:xfrm>
                    <a:off x="1573753" y="4444613"/>
                    <a:ext cx="300323" cy="6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323" h="6440" extrusionOk="0">
                        <a:moveTo>
                          <a:pt x="0" y="0"/>
                        </a:moveTo>
                        <a:lnTo>
                          <a:pt x="300324" y="0"/>
                        </a:lnTo>
                      </a:path>
                    </a:pathLst>
                  </a:custGeom>
                  <a:noFill/>
                  <a:ln w="128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" name="Google Shape;320;p28">
                    <a:extLst>
                      <a:ext uri="{FF2B5EF4-FFF2-40B4-BE49-F238E27FC236}">
                        <a16:creationId xmlns:a16="http://schemas.microsoft.com/office/drawing/2014/main" id="{7D062277-6358-4252-45A3-826E8886778A}"/>
                      </a:ext>
                    </a:extLst>
                  </p:cNvPr>
                  <p:cNvSpPr/>
                  <p:nvPr/>
                </p:nvSpPr>
                <p:spPr>
                  <a:xfrm>
                    <a:off x="1573753" y="4484094"/>
                    <a:ext cx="300323" cy="6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323" h="6440" extrusionOk="0">
                        <a:moveTo>
                          <a:pt x="0" y="0"/>
                        </a:moveTo>
                        <a:lnTo>
                          <a:pt x="300324" y="0"/>
                        </a:lnTo>
                      </a:path>
                    </a:pathLst>
                  </a:custGeom>
                  <a:noFill/>
                  <a:ln w="128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" name="Google Shape;321;p28">
                    <a:extLst>
                      <a:ext uri="{FF2B5EF4-FFF2-40B4-BE49-F238E27FC236}">
                        <a16:creationId xmlns:a16="http://schemas.microsoft.com/office/drawing/2014/main" id="{D116BABC-2D01-A6B3-3032-E6B51A0AD094}"/>
                      </a:ext>
                    </a:extLst>
                  </p:cNvPr>
                  <p:cNvSpPr/>
                  <p:nvPr/>
                </p:nvSpPr>
                <p:spPr>
                  <a:xfrm>
                    <a:off x="1573753" y="4523574"/>
                    <a:ext cx="114384" cy="6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84" h="6440" extrusionOk="0">
                        <a:moveTo>
                          <a:pt x="0" y="0"/>
                        </a:moveTo>
                        <a:lnTo>
                          <a:pt x="114384" y="0"/>
                        </a:lnTo>
                      </a:path>
                    </a:pathLst>
                  </a:custGeom>
                  <a:noFill/>
                  <a:ln w="128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5" name="Google Shape;322;p28">
                  <a:extLst>
                    <a:ext uri="{FF2B5EF4-FFF2-40B4-BE49-F238E27FC236}">
                      <a16:creationId xmlns:a16="http://schemas.microsoft.com/office/drawing/2014/main" id="{BEDF6BF2-C611-AC5B-95CB-C70E2A7266D4}"/>
                    </a:ext>
                  </a:extLst>
                </p:cNvPr>
                <p:cNvGrpSpPr/>
                <p:nvPr/>
              </p:nvGrpSpPr>
              <p:grpSpPr>
                <a:xfrm>
                  <a:off x="5713616" y="2754866"/>
                  <a:ext cx="2543946" cy="1988233"/>
                  <a:chOff x="9291263" y="4252708"/>
                  <a:chExt cx="1777243" cy="1389013"/>
                </a:xfrm>
              </p:grpSpPr>
              <p:sp>
                <p:nvSpPr>
                  <p:cNvPr id="76" name="Google Shape;323;p28">
                    <a:extLst>
                      <a:ext uri="{FF2B5EF4-FFF2-40B4-BE49-F238E27FC236}">
                        <a16:creationId xmlns:a16="http://schemas.microsoft.com/office/drawing/2014/main" id="{0814530C-DB5A-D1F0-4353-0A894C8AA6A2}"/>
                      </a:ext>
                    </a:extLst>
                  </p:cNvPr>
                  <p:cNvSpPr/>
                  <p:nvPr/>
                </p:nvSpPr>
                <p:spPr>
                  <a:xfrm>
                    <a:off x="10336922" y="4302268"/>
                    <a:ext cx="442724" cy="473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724" h="473245" extrusionOk="0">
                        <a:moveTo>
                          <a:pt x="220654" y="1103"/>
                        </a:moveTo>
                        <a:cubicBezTo>
                          <a:pt x="220654" y="1103"/>
                          <a:pt x="308632" y="-20923"/>
                          <a:pt x="358160" y="131847"/>
                        </a:cubicBezTo>
                        <a:cubicBezTo>
                          <a:pt x="376258" y="187816"/>
                          <a:pt x="442725" y="421995"/>
                          <a:pt x="442725" y="421995"/>
                        </a:cubicBezTo>
                        <a:cubicBezTo>
                          <a:pt x="442725" y="421995"/>
                          <a:pt x="271406" y="511970"/>
                          <a:pt x="0" y="453489"/>
                        </a:cubicBezTo>
                        <a:cubicBezTo>
                          <a:pt x="0" y="453489"/>
                          <a:pt x="25505" y="371758"/>
                          <a:pt x="17712" y="274312"/>
                        </a:cubicBezTo>
                      </a:path>
                    </a:pathLst>
                  </a:custGeom>
                  <a:solidFill>
                    <a:srgbClr val="43221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" name="Google Shape;324;p28">
                    <a:extLst>
                      <a:ext uri="{FF2B5EF4-FFF2-40B4-BE49-F238E27FC236}">
                        <a16:creationId xmlns:a16="http://schemas.microsoft.com/office/drawing/2014/main" id="{7404DCF0-F0F0-32CB-552A-BF35F6B36E77}"/>
                      </a:ext>
                    </a:extLst>
                  </p:cNvPr>
                  <p:cNvSpPr/>
                  <p:nvPr/>
                </p:nvSpPr>
                <p:spPr>
                  <a:xfrm>
                    <a:off x="9643788" y="5170336"/>
                    <a:ext cx="643219" cy="3734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219" h="373488" extrusionOk="0">
                        <a:moveTo>
                          <a:pt x="422566" y="0"/>
                        </a:moveTo>
                        <a:lnTo>
                          <a:pt x="400732" y="110842"/>
                        </a:lnTo>
                        <a:lnTo>
                          <a:pt x="0" y="286863"/>
                        </a:lnTo>
                        <a:lnTo>
                          <a:pt x="26406" y="373489"/>
                        </a:lnTo>
                        <a:cubicBezTo>
                          <a:pt x="26406" y="373489"/>
                          <a:pt x="463335" y="318808"/>
                          <a:pt x="560330" y="260843"/>
                        </a:cubicBezTo>
                        <a:cubicBezTo>
                          <a:pt x="598716" y="237850"/>
                          <a:pt x="643220" y="15779"/>
                          <a:pt x="643220" y="15779"/>
                        </a:cubicBezTo>
                        <a:lnTo>
                          <a:pt x="422566" y="64"/>
                        </a:ln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" name="Google Shape;325;p28">
                    <a:extLst>
                      <a:ext uri="{FF2B5EF4-FFF2-40B4-BE49-F238E27FC236}">
                        <a16:creationId xmlns:a16="http://schemas.microsoft.com/office/drawing/2014/main" id="{0360DA7A-7900-38FC-EA38-E391257FFD7E}"/>
                      </a:ext>
                    </a:extLst>
                  </p:cNvPr>
                  <p:cNvSpPr/>
                  <p:nvPr/>
                </p:nvSpPr>
                <p:spPr>
                  <a:xfrm>
                    <a:off x="10051862" y="4791248"/>
                    <a:ext cx="1016644" cy="752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644" h="752448" extrusionOk="0">
                        <a:moveTo>
                          <a:pt x="737316" y="485036"/>
                        </a:moveTo>
                        <a:cubicBezTo>
                          <a:pt x="747622" y="597489"/>
                          <a:pt x="753290" y="669108"/>
                          <a:pt x="761597" y="752449"/>
                        </a:cubicBezTo>
                        <a:lnTo>
                          <a:pt x="191543" y="752449"/>
                        </a:lnTo>
                        <a:cubicBezTo>
                          <a:pt x="181367" y="639867"/>
                          <a:pt x="169387" y="419020"/>
                          <a:pt x="166553" y="392099"/>
                        </a:cubicBezTo>
                        <a:lnTo>
                          <a:pt x="0" y="379089"/>
                        </a:lnTo>
                        <a:cubicBezTo>
                          <a:pt x="0" y="379089"/>
                          <a:pt x="47531" y="179560"/>
                          <a:pt x="62152" y="114832"/>
                        </a:cubicBezTo>
                        <a:cubicBezTo>
                          <a:pt x="83985" y="18224"/>
                          <a:pt x="183621" y="6244"/>
                          <a:pt x="215953" y="5665"/>
                        </a:cubicBezTo>
                        <a:lnTo>
                          <a:pt x="640322" y="11590"/>
                        </a:lnTo>
                        <a:cubicBezTo>
                          <a:pt x="640322" y="11590"/>
                          <a:pt x="746849" y="-21000"/>
                          <a:pt x="811319" y="23118"/>
                        </a:cubicBezTo>
                        <a:cubicBezTo>
                          <a:pt x="897172" y="81856"/>
                          <a:pt x="1016645" y="444847"/>
                          <a:pt x="1016645" y="444847"/>
                        </a:cubicBezTo>
                        <a:cubicBezTo>
                          <a:pt x="923836" y="495470"/>
                          <a:pt x="737316" y="485036"/>
                          <a:pt x="737316" y="48503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" name="Google Shape;326;p28">
                    <a:extLst>
                      <a:ext uri="{FF2B5EF4-FFF2-40B4-BE49-F238E27FC236}">
                        <a16:creationId xmlns:a16="http://schemas.microsoft.com/office/drawing/2014/main" id="{EE6AFDD7-1B53-0242-4D26-95911F7BE86A}"/>
                      </a:ext>
                    </a:extLst>
                  </p:cNvPr>
                  <p:cNvSpPr/>
                  <p:nvPr/>
                </p:nvSpPr>
                <p:spPr>
                  <a:xfrm>
                    <a:off x="10216680" y="5007648"/>
                    <a:ext cx="9399" cy="15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9" h="159275" extrusionOk="0">
                        <a:moveTo>
                          <a:pt x="9400" y="0"/>
                        </a:moveTo>
                        <a:cubicBezTo>
                          <a:pt x="9400" y="0"/>
                          <a:pt x="-2902" y="109812"/>
                          <a:pt x="641" y="15927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Google Shape;327;p28">
                    <a:extLst>
                      <a:ext uri="{FF2B5EF4-FFF2-40B4-BE49-F238E27FC236}">
                        <a16:creationId xmlns:a16="http://schemas.microsoft.com/office/drawing/2014/main" id="{9784461B-FFE4-EE1D-1E93-358AE43D9A79}"/>
                      </a:ext>
                    </a:extLst>
                  </p:cNvPr>
                  <p:cNvSpPr/>
                  <p:nvPr/>
                </p:nvSpPr>
                <p:spPr>
                  <a:xfrm>
                    <a:off x="10714929" y="4818166"/>
                    <a:ext cx="83137" cy="20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137" h="208416" extrusionOk="0">
                        <a:moveTo>
                          <a:pt x="3984" y="208417"/>
                        </a:moveTo>
                        <a:cubicBezTo>
                          <a:pt x="3984" y="208417"/>
                          <a:pt x="-26867" y="36969"/>
                          <a:pt x="8313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" name="Google Shape;328;p28">
                    <a:extLst>
                      <a:ext uri="{FF2B5EF4-FFF2-40B4-BE49-F238E27FC236}">
                        <a16:creationId xmlns:a16="http://schemas.microsoft.com/office/drawing/2014/main" id="{8462B44C-F43E-F67D-B619-40F6C2CA8D5B}"/>
                      </a:ext>
                    </a:extLst>
                  </p:cNvPr>
                  <p:cNvSpPr/>
                  <p:nvPr/>
                </p:nvSpPr>
                <p:spPr>
                  <a:xfrm>
                    <a:off x="10718912" y="5049383"/>
                    <a:ext cx="102984" cy="3372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84" h="337292" extrusionOk="0">
                        <a:moveTo>
                          <a:pt x="64921" y="227094"/>
                        </a:moveTo>
                        <a:lnTo>
                          <a:pt x="45020" y="227094"/>
                        </a:lnTo>
                        <a:lnTo>
                          <a:pt x="0" y="0"/>
                        </a:lnTo>
                        <a:lnTo>
                          <a:pt x="19064" y="307666"/>
                        </a:lnTo>
                        <a:lnTo>
                          <a:pt x="102985" y="337293"/>
                        </a:lnTo>
                        <a:lnTo>
                          <a:pt x="99249" y="270053"/>
                        </a:lnTo>
                        <a:lnTo>
                          <a:pt x="64921" y="22709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" name="Google Shape;329;p28">
                    <a:extLst>
                      <a:ext uri="{FF2B5EF4-FFF2-40B4-BE49-F238E27FC236}">
                        <a16:creationId xmlns:a16="http://schemas.microsoft.com/office/drawing/2014/main" id="{5C1236A5-916F-315E-E7AB-8C08B772DC06}"/>
                      </a:ext>
                    </a:extLst>
                  </p:cNvPr>
                  <p:cNvSpPr/>
                  <p:nvPr/>
                </p:nvSpPr>
                <p:spPr>
                  <a:xfrm>
                    <a:off x="10266282" y="4574906"/>
                    <a:ext cx="425966" cy="371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966" h="371989" extrusionOk="0">
                        <a:moveTo>
                          <a:pt x="101297" y="47982"/>
                        </a:moveTo>
                        <a:cubicBezTo>
                          <a:pt x="101297" y="47982"/>
                          <a:pt x="115724" y="186712"/>
                          <a:pt x="105742" y="199465"/>
                        </a:cubicBezTo>
                        <a:cubicBezTo>
                          <a:pt x="90864" y="218464"/>
                          <a:pt x="1533" y="221942"/>
                          <a:pt x="1533" y="221942"/>
                        </a:cubicBezTo>
                        <a:cubicBezTo>
                          <a:pt x="1533" y="221942"/>
                          <a:pt x="-25453" y="368981"/>
                          <a:pt x="147025" y="371943"/>
                        </a:cubicBezTo>
                        <a:cubicBezTo>
                          <a:pt x="319504" y="374970"/>
                          <a:pt x="425967" y="227932"/>
                          <a:pt x="425967" y="227932"/>
                        </a:cubicBezTo>
                        <a:cubicBezTo>
                          <a:pt x="425967" y="227932"/>
                          <a:pt x="344171" y="224196"/>
                          <a:pt x="324721" y="209963"/>
                        </a:cubicBezTo>
                        <a:cubicBezTo>
                          <a:pt x="296125" y="189095"/>
                          <a:pt x="245244" y="0"/>
                          <a:pt x="245244" y="0"/>
                        </a:cubicBezTo>
                        <a:lnTo>
                          <a:pt x="101297" y="47982"/>
                        </a:ln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" name="Google Shape;330;p28">
                    <a:extLst>
                      <a:ext uri="{FF2B5EF4-FFF2-40B4-BE49-F238E27FC236}">
                        <a16:creationId xmlns:a16="http://schemas.microsoft.com/office/drawing/2014/main" id="{E3BA5A45-B1E9-DEFF-7F62-065E4BE63638}"/>
                      </a:ext>
                    </a:extLst>
                  </p:cNvPr>
                  <p:cNvSpPr/>
                  <p:nvPr/>
                </p:nvSpPr>
                <p:spPr>
                  <a:xfrm>
                    <a:off x="10367514" y="4602471"/>
                    <a:ext cx="141370" cy="87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370" h="87591" extrusionOk="0">
                        <a:moveTo>
                          <a:pt x="141371" y="14427"/>
                        </a:moveTo>
                        <a:cubicBezTo>
                          <a:pt x="141371" y="14427"/>
                          <a:pt x="89074" y="74324"/>
                          <a:pt x="5732" y="87592"/>
                        </a:cubicBezTo>
                        <a:cubicBezTo>
                          <a:pt x="3349" y="52748"/>
                          <a:pt x="0" y="20416"/>
                          <a:pt x="0" y="20416"/>
                        </a:cubicBezTo>
                        <a:lnTo>
                          <a:pt x="61185" y="0"/>
                        </a:lnTo>
                        <a:lnTo>
                          <a:pt x="141371" y="1442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" name="Google Shape;331;p28">
                    <a:extLst>
                      <a:ext uri="{FF2B5EF4-FFF2-40B4-BE49-F238E27FC236}">
                        <a16:creationId xmlns:a16="http://schemas.microsoft.com/office/drawing/2014/main" id="{81990B3F-5C9A-81CC-962C-9C0F013F2ABD}"/>
                      </a:ext>
                    </a:extLst>
                  </p:cNvPr>
                  <p:cNvSpPr/>
                  <p:nvPr/>
                </p:nvSpPr>
                <p:spPr>
                  <a:xfrm>
                    <a:off x="10250862" y="4260188"/>
                    <a:ext cx="375383" cy="404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383" h="404085" extrusionOk="0">
                        <a:moveTo>
                          <a:pt x="166438" y="9306"/>
                        </a:moveTo>
                        <a:cubicBezTo>
                          <a:pt x="137843" y="21157"/>
                          <a:pt x="112724" y="36550"/>
                          <a:pt x="74468" y="92261"/>
                        </a:cubicBezTo>
                        <a:cubicBezTo>
                          <a:pt x="41749" y="139985"/>
                          <a:pt x="-12159" y="253984"/>
                          <a:pt x="2462" y="342219"/>
                        </a:cubicBezTo>
                        <a:cubicBezTo>
                          <a:pt x="15407" y="420472"/>
                          <a:pt x="158710" y="417445"/>
                          <a:pt x="233420" y="372232"/>
                        </a:cubicBezTo>
                        <a:cubicBezTo>
                          <a:pt x="312704" y="324250"/>
                          <a:pt x="376402" y="272275"/>
                          <a:pt x="375371" y="155249"/>
                        </a:cubicBezTo>
                        <a:cubicBezTo>
                          <a:pt x="374340" y="38289"/>
                          <a:pt x="249071" y="-25022"/>
                          <a:pt x="166438" y="9306"/>
                        </a:cubicBez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" name="Google Shape;332;p28">
                    <a:extLst>
                      <a:ext uri="{FF2B5EF4-FFF2-40B4-BE49-F238E27FC236}">
                        <a16:creationId xmlns:a16="http://schemas.microsoft.com/office/drawing/2014/main" id="{BB3E5556-352A-96CD-EBE7-EF299C414090}"/>
                      </a:ext>
                    </a:extLst>
                  </p:cNvPr>
                  <p:cNvSpPr/>
                  <p:nvPr/>
                </p:nvSpPr>
                <p:spPr>
                  <a:xfrm>
                    <a:off x="10312899" y="4252708"/>
                    <a:ext cx="331942" cy="3348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942" h="334821" extrusionOk="0">
                        <a:moveTo>
                          <a:pt x="0" y="101157"/>
                        </a:moveTo>
                        <a:cubicBezTo>
                          <a:pt x="0" y="101157"/>
                          <a:pt x="84758" y="130398"/>
                          <a:pt x="149228" y="87632"/>
                        </a:cubicBezTo>
                        <a:cubicBezTo>
                          <a:pt x="149228" y="87632"/>
                          <a:pt x="108008" y="256375"/>
                          <a:pt x="238945" y="334821"/>
                        </a:cubicBezTo>
                        <a:cubicBezTo>
                          <a:pt x="238945" y="334821"/>
                          <a:pt x="419925" y="200600"/>
                          <a:pt x="276945" y="50663"/>
                        </a:cubicBezTo>
                        <a:cubicBezTo>
                          <a:pt x="228382" y="-282"/>
                          <a:pt x="91005" y="-50325"/>
                          <a:pt x="0" y="101157"/>
                        </a:cubicBezTo>
                        <a:close/>
                      </a:path>
                    </a:pathLst>
                  </a:custGeom>
                  <a:solidFill>
                    <a:srgbClr val="43221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" name="Google Shape;333;p28">
                    <a:extLst>
                      <a:ext uri="{FF2B5EF4-FFF2-40B4-BE49-F238E27FC236}">
                        <a16:creationId xmlns:a16="http://schemas.microsoft.com/office/drawing/2014/main" id="{F3E85447-F911-620C-FCFA-B4F05D8B98F8}"/>
                      </a:ext>
                    </a:extLst>
                  </p:cNvPr>
                  <p:cNvSpPr/>
                  <p:nvPr/>
                </p:nvSpPr>
                <p:spPr>
                  <a:xfrm>
                    <a:off x="10489254" y="4513066"/>
                    <a:ext cx="98557" cy="99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557" h="99406" extrusionOk="0">
                        <a:moveTo>
                          <a:pt x="3851" y="50440"/>
                        </a:moveTo>
                        <a:cubicBezTo>
                          <a:pt x="15895" y="25064"/>
                          <a:pt x="45779" y="-6495"/>
                          <a:pt x="70575" y="1170"/>
                        </a:cubicBezTo>
                        <a:cubicBezTo>
                          <a:pt x="115467" y="15081"/>
                          <a:pt x="103487" y="66091"/>
                          <a:pt x="54990" y="92175"/>
                        </a:cubicBezTo>
                        <a:cubicBezTo>
                          <a:pt x="12031" y="115232"/>
                          <a:pt x="-9287" y="78199"/>
                          <a:pt x="3851" y="50440"/>
                        </a:cubicBez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87" name="Google Shape;334;p28">
                    <a:extLst>
                      <a:ext uri="{FF2B5EF4-FFF2-40B4-BE49-F238E27FC236}">
                        <a16:creationId xmlns:a16="http://schemas.microsoft.com/office/drawing/2014/main" id="{28697EBC-35D2-9680-4D07-48FD325835D4}"/>
                      </a:ext>
                    </a:extLst>
                  </p:cNvPr>
                  <p:cNvGrpSpPr/>
                  <p:nvPr/>
                </p:nvGrpSpPr>
                <p:grpSpPr>
                  <a:xfrm>
                    <a:off x="9291263" y="5149147"/>
                    <a:ext cx="850252" cy="394677"/>
                    <a:chOff x="9291263" y="5149147"/>
                    <a:chExt cx="850252" cy="394677"/>
                  </a:xfrm>
                </p:grpSpPr>
                <p:sp>
                  <p:nvSpPr>
                    <p:cNvPr id="94" name="Google Shape;335;p28">
                      <a:extLst>
                        <a:ext uri="{FF2B5EF4-FFF2-40B4-BE49-F238E27FC236}">
                          <a16:creationId xmlns:a16="http://schemas.microsoft.com/office/drawing/2014/main" id="{CD9D4FC0-F26E-E56F-7C9C-9B82994D5F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07894" y="5517483"/>
                      <a:ext cx="333621" cy="263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3621" h="26341" extrusionOk="0">
                          <a:moveTo>
                            <a:pt x="0" y="0"/>
                          </a:moveTo>
                          <a:lnTo>
                            <a:pt x="333622" y="0"/>
                          </a:lnTo>
                          <a:lnTo>
                            <a:pt x="333622" y="26342"/>
                          </a:lnTo>
                          <a:lnTo>
                            <a:pt x="0" y="2634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5" name="Google Shape;336;p28">
                      <a:extLst>
                        <a:ext uri="{FF2B5EF4-FFF2-40B4-BE49-F238E27FC236}">
                          <a16:creationId xmlns:a16="http://schemas.microsoft.com/office/drawing/2014/main" id="{BE9F9680-A23A-4F50-04D6-FC6BDCA8A7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7412" y="5149147"/>
                      <a:ext cx="612852" cy="3944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2852" h="394484" extrusionOk="0">
                          <a:moveTo>
                            <a:pt x="612852" y="394420"/>
                          </a:moveTo>
                          <a:lnTo>
                            <a:pt x="77126" y="394420"/>
                          </a:lnTo>
                          <a:cubicBezTo>
                            <a:pt x="77126" y="394420"/>
                            <a:pt x="741" y="39738"/>
                            <a:pt x="741" y="39738"/>
                          </a:cubicBezTo>
                          <a:cubicBezTo>
                            <a:pt x="-3639" y="19257"/>
                            <a:pt x="11948" y="0"/>
                            <a:pt x="32880" y="0"/>
                          </a:cubicBezTo>
                          <a:lnTo>
                            <a:pt x="493509" y="0"/>
                          </a:lnTo>
                          <a:cubicBezTo>
                            <a:pt x="513604" y="0"/>
                            <a:pt x="530929" y="13976"/>
                            <a:pt x="535115" y="33620"/>
                          </a:cubicBezTo>
                          <a:lnTo>
                            <a:pt x="612788" y="394485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6" name="Google Shape;337;p28">
                      <a:extLst>
                        <a:ext uri="{FF2B5EF4-FFF2-40B4-BE49-F238E27FC236}">
                          <a16:creationId xmlns:a16="http://schemas.microsoft.com/office/drawing/2014/main" id="{02F79832-C47D-6E19-9D70-A55869CFCA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91263" y="5149340"/>
                      <a:ext cx="612853" cy="3944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2853" h="394484" extrusionOk="0">
                          <a:moveTo>
                            <a:pt x="612853" y="394420"/>
                          </a:moveTo>
                          <a:lnTo>
                            <a:pt x="77126" y="394420"/>
                          </a:lnTo>
                          <a:cubicBezTo>
                            <a:pt x="77126" y="394420"/>
                            <a:pt x="741" y="39739"/>
                            <a:pt x="741" y="39739"/>
                          </a:cubicBezTo>
                          <a:cubicBezTo>
                            <a:pt x="-3638" y="19257"/>
                            <a:pt x="11947" y="0"/>
                            <a:pt x="32879" y="0"/>
                          </a:cubicBezTo>
                          <a:lnTo>
                            <a:pt x="493509" y="0"/>
                          </a:lnTo>
                          <a:cubicBezTo>
                            <a:pt x="513604" y="0"/>
                            <a:pt x="530929" y="13976"/>
                            <a:pt x="535115" y="33620"/>
                          </a:cubicBezTo>
                          <a:lnTo>
                            <a:pt x="612789" y="394485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8" name="Google Shape;338;p28">
                    <a:extLst>
                      <a:ext uri="{FF2B5EF4-FFF2-40B4-BE49-F238E27FC236}">
                        <a16:creationId xmlns:a16="http://schemas.microsoft.com/office/drawing/2014/main" id="{EAC61649-37F5-B28F-9CDE-BC96296B07AC}"/>
                      </a:ext>
                    </a:extLst>
                  </p:cNvPr>
                  <p:cNvSpPr/>
                  <p:nvPr/>
                </p:nvSpPr>
                <p:spPr>
                  <a:xfrm>
                    <a:off x="9965430" y="5093899"/>
                    <a:ext cx="503730" cy="547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730" h="547822" extrusionOk="0">
                        <a:moveTo>
                          <a:pt x="502171" y="486702"/>
                        </a:moveTo>
                        <a:lnTo>
                          <a:pt x="148519" y="547823"/>
                        </a:lnTo>
                        <a:cubicBezTo>
                          <a:pt x="150129" y="501128"/>
                          <a:pt x="150773" y="455272"/>
                          <a:pt x="149292" y="411669"/>
                        </a:cubicBezTo>
                        <a:cubicBezTo>
                          <a:pt x="137248" y="41722"/>
                          <a:pt x="0" y="61302"/>
                          <a:pt x="0" y="61302"/>
                        </a:cubicBezTo>
                        <a:lnTo>
                          <a:pt x="353651" y="181"/>
                        </a:lnTo>
                        <a:cubicBezTo>
                          <a:pt x="353651" y="181"/>
                          <a:pt x="490900" y="-19463"/>
                          <a:pt x="502944" y="350548"/>
                        </a:cubicBezTo>
                        <a:cubicBezTo>
                          <a:pt x="504361" y="394151"/>
                          <a:pt x="503717" y="440007"/>
                          <a:pt x="502171" y="48670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Google Shape;339;p28">
                    <a:extLst>
                      <a:ext uri="{FF2B5EF4-FFF2-40B4-BE49-F238E27FC236}">
                        <a16:creationId xmlns:a16="http://schemas.microsoft.com/office/drawing/2014/main" id="{190C02DD-13FE-ABB4-5F5F-FE4318BC40D4}"/>
                      </a:ext>
                    </a:extLst>
                  </p:cNvPr>
                  <p:cNvSpPr/>
                  <p:nvPr/>
                </p:nvSpPr>
                <p:spPr>
                  <a:xfrm>
                    <a:off x="9922504" y="5094144"/>
                    <a:ext cx="396576" cy="145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576" h="145557" extrusionOk="0">
                        <a:moveTo>
                          <a:pt x="42926" y="61121"/>
                        </a:moveTo>
                        <a:cubicBezTo>
                          <a:pt x="42926" y="61121"/>
                          <a:pt x="-12335" y="62989"/>
                          <a:pt x="2543" y="145557"/>
                        </a:cubicBezTo>
                        <a:lnTo>
                          <a:pt x="356195" y="84436"/>
                        </a:lnTo>
                        <a:cubicBezTo>
                          <a:pt x="341317" y="1804"/>
                          <a:pt x="396577" y="0"/>
                          <a:pt x="396577" y="0"/>
                        </a:cubicBezTo>
                        <a:lnTo>
                          <a:pt x="42926" y="6112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" name="Google Shape;340;p28">
                    <a:extLst>
                      <a:ext uri="{FF2B5EF4-FFF2-40B4-BE49-F238E27FC236}">
                        <a16:creationId xmlns:a16="http://schemas.microsoft.com/office/drawing/2014/main" id="{55FCA609-6BA8-57FD-8797-D6E7A14244D2}"/>
                      </a:ext>
                    </a:extLst>
                  </p:cNvPr>
                  <p:cNvSpPr/>
                  <p:nvPr/>
                </p:nvSpPr>
                <p:spPr>
                  <a:xfrm>
                    <a:off x="10236586" y="5171182"/>
                    <a:ext cx="780778" cy="416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0778" h="416392" extrusionOk="0">
                        <a:moveTo>
                          <a:pt x="773311" y="87004"/>
                        </a:moveTo>
                        <a:cubicBezTo>
                          <a:pt x="678699" y="106004"/>
                          <a:pt x="547247" y="105295"/>
                          <a:pt x="547247" y="105295"/>
                        </a:cubicBezTo>
                        <a:lnTo>
                          <a:pt x="555298" y="162037"/>
                        </a:lnTo>
                        <a:lnTo>
                          <a:pt x="555427" y="164356"/>
                        </a:lnTo>
                        <a:cubicBezTo>
                          <a:pt x="479750" y="117661"/>
                          <a:pt x="343338" y="21181"/>
                          <a:pt x="304244" y="10748"/>
                        </a:cubicBezTo>
                        <a:cubicBezTo>
                          <a:pt x="233913" y="-8059"/>
                          <a:pt x="133892" y="3534"/>
                          <a:pt x="133892" y="3534"/>
                        </a:cubicBezTo>
                        <a:cubicBezTo>
                          <a:pt x="133892" y="3534"/>
                          <a:pt x="133892" y="3534"/>
                          <a:pt x="133892" y="3534"/>
                        </a:cubicBezTo>
                        <a:cubicBezTo>
                          <a:pt x="130607" y="3792"/>
                          <a:pt x="90610" y="6690"/>
                          <a:pt x="71160" y="16480"/>
                        </a:cubicBezTo>
                        <a:cubicBezTo>
                          <a:pt x="52289" y="25948"/>
                          <a:pt x="7012" y="61049"/>
                          <a:pt x="313" y="74316"/>
                        </a:cubicBezTo>
                        <a:cubicBezTo>
                          <a:pt x="-1297" y="77536"/>
                          <a:pt x="2890" y="96214"/>
                          <a:pt x="22405" y="94733"/>
                        </a:cubicBezTo>
                        <a:cubicBezTo>
                          <a:pt x="17124" y="99370"/>
                          <a:pt x="13710" y="102784"/>
                          <a:pt x="12036" y="104329"/>
                        </a:cubicBezTo>
                        <a:cubicBezTo>
                          <a:pt x="7591" y="108516"/>
                          <a:pt x="13968" y="126227"/>
                          <a:pt x="28974" y="127258"/>
                        </a:cubicBezTo>
                        <a:cubicBezTo>
                          <a:pt x="34964" y="127644"/>
                          <a:pt x="40954" y="124939"/>
                          <a:pt x="46299" y="122749"/>
                        </a:cubicBezTo>
                        <a:cubicBezTo>
                          <a:pt x="40825" y="127129"/>
                          <a:pt x="37605" y="129898"/>
                          <a:pt x="35866" y="131637"/>
                        </a:cubicBezTo>
                        <a:cubicBezTo>
                          <a:pt x="28395" y="139173"/>
                          <a:pt x="39086" y="159654"/>
                          <a:pt x="59632" y="157078"/>
                        </a:cubicBezTo>
                        <a:cubicBezTo>
                          <a:pt x="82238" y="154244"/>
                          <a:pt x="139881" y="118821"/>
                          <a:pt x="139881" y="118821"/>
                        </a:cubicBezTo>
                        <a:lnTo>
                          <a:pt x="153793" y="115922"/>
                        </a:lnTo>
                        <a:cubicBezTo>
                          <a:pt x="149864" y="119400"/>
                          <a:pt x="145871" y="120302"/>
                          <a:pt x="143488" y="123716"/>
                        </a:cubicBezTo>
                        <a:cubicBezTo>
                          <a:pt x="133376" y="138593"/>
                          <a:pt x="117210" y="177365"/>
                          <a:pt x="116308" y="184837"/>
                        </a:cubicBezTo>
                        <a:cubicBezTo>
                          <a:pt x="115407" y="192307"/>
                          <a:pt x="131766" y="203643"/>
                          <a:pt x="147159" y="193982"/>
                        </a:cubicBezTo>
                        <a:cubicBezTo>
                          <a:pt x="164420" y="183162"/>
                          <a:pt x="176785" y="156562"/>
                          <a:pt x="176785" y="156562"/>
                        </a:cubicBezTo>
                        <a:lnTo>
                          <a:pt x="207185" y="138078"/>
                        </a:lnTo>
                        <a:cubicBezTo>
                          <a:pt x="248275" y="148383"/>
                          <a:pt x="268177" y="138271"/>
                          <a:pt x="286146" y="142586"/>
                        </a:cubicBezTo>
                        <a:cubicBezTo>
                          <a:pt x="359633" y="218456"/>
                          <a:pt x="509376" y="442266"/>
                          <a:pt x="675479" y="413928"/>
                        </a:cubicBezTo>
                        <a:cubicBezTo>
                          <a:pt x="814145" y="390226"/>
                          <a:pt x="777562" y="124746"/>
                          <a:pt x="773246" y="86875"/>
                        </a:cubicBez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341;p28">
                    <a:extLst>
                      <a:ext uri="{FF2B5EF4-FFF2-40B4-BE49-F238E27FC236}">
                        <a16:creationId xmlns:a16="http://schemas.microsoft.com/office/drawing/2014/main" id="{A1DE5688-902E-1F74-BB8A-ACBEE6782CB4}"/>
                      </a:ext>
                    </a:extLst>
                  </p:cNvPr>
                  <p:cNvSpPr/>
                  <p:nvPr/>
                </p:nvSpPr>
                <p:spPr>
                  <a:xfrm>
                    <a:off x="10794654" y="5336568"/>
                    <a:ext cx="98604" cy="62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604" h="62602" extrusionOk="0">
                        <a:moveTo>
                          <a:pt x="0" y="0"/>
                        </a:moveTo>
                        <a:cubicBezTo>
                          <a:pt x="0" y="0"/>
                          <a:pt x="63246" y="39030"/>
                          <a:pt x="98605" y="62603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342;p28">
                    <a:extLst>
                      <a:ext uri="{FF2B5EF4-FFF2-40B4-BE49-F238E27FC236}">
                        <a16:creationId xmlns:a16="http://schemas.microsoft.com/office/drawing/2014/main" id="{2BC369D0-F48D-FD6F-72CD-81DC1A5FACE9}"/>
                      </a:ext>
                    </a:extLst>
                  </p:cNvPr>
                  <p:cNvSpPr/>
                  <p:nvPr/>
                </p:nvSpPr>
                <p:spPr>
                  <a:xfrm>
                    <a:off x="10288231" y="5247108"/>
                    <a:ext cx="107042" cy="43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42" h="43087" extrusionOk="0">
                        <a:moveTo>
                          <a:pt x="0" y="43087"/>
                        </a:moveTo>
                        <a:cubicBezTo>
                          <a:pt x="0" y="43087"/>
                          <a:pt x="49013" y="11722"/>
                          <a:pt x="58995" y="7085"/>
                        </a:cubicBezTo>
                        <a:cubicBezTo>
                          <a:pt x="74324" y="0"/>
                          <a:pt x="107042" y="0"/>
                          <a:pt x="107042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" name="Google Shape;343;p28">
                    <a:extLst>
                      <a:ext uri="{FF2B5EF4-FFF2-40B4-BE49-F238E27FC236}">
                        <a16:creationId xmlns:a16="http://schemas.microsoft.com/office/drawing/2014/main" id="{9D4EBFA2-8E57-86E0-21E2-0384409C3658}"/>
                      </a:ext>
                    </a:extLst>
                  </p:cNvPr>
                  <p:cNvSpPr/>
                  <p:nvPr/>
                </p:nvSpPr>
                <p:spPr>
                  <a:xfrm>
                    <a:off x="10264594" y="5208787"/>
                    <a:ext cx="123079" cy="51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079" h="51653" extrusionOk="0">
                        <a:moveTo>
                          <a:pt x="0" y="51653"/>
                        </a:moveTo>
                        <a:cubicBezTo>
                          <a:pt x="0" y="51653"/>
                          <a:pt x="47467" y="17583"/>
                          <a:pt x="63697" y="9532"/>
                        </a:cubicBezTo>
                        <a:cubicBezTo>
                          <a:pt x="75741" y="3542"/>
                          <a:pt x="123079" y="0"/>
                          <a:pt x="123079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" name="Google Shape;344;p28">
                <a:extLst>
                  <a:ext uri="{FF2B5EF4-FFF2-40B4-BE49-F238E27FC236}">
                    <a16:creationId xmlns:a16="http://schemas.microsoft.com/office/drawing/2014/main" id="{47BCBBF2-D16F-B704-1934-B937FB9DAB1D}"/>
                  </a:ext>
                </a:extLst>
              </p:cNvPr>
              <p:cNvGrpSpPr/>
              <p:nvPr/>
            </p:nvGrpSpPr>
            <p:grpSpPr>
              <a:xfrm>
                <a:off x="3398268" y="2253858"/>
                <a:ext cx="2458397" cy="2479372"/>
                <a:chOff x="3398268" y="2253858"/>
                <a:chExt cx="2458397" cy="2479372"/>
              </a:xfrm>
            </p:grpSpPr>
            <p:grpSp>
              <p:nvGrpSpPr>
                <p:cNvPr id="30" name="Google Shape;345;p28">
                  <a:extLst>
                    <a:ext uri="{FF2B5EF4-FFF2-40B4-BE49-F238E27FC236}">
                      <a16:creationId xmlns:a16="http://schemas.microsoft.com/office/drawing/2014/main" id="{49F9F569-55F1-BA2B-516F-CD81FDB2372C}"/>
                    </a:ext>
                  </a:extLst>
                </p:cNvPr>
                <p:cNvGrpSpPr/>
                <p:nvPr/>
              </p:nvGrpSpPr>
              <p:grpSpPr>
                <a:xfrm>
                  <a:off x="3398268" y="2659608"/>
                  <a:ext cx="2395698" cy="2073623"/>
                  <a:chOff x="3398268" y="2659608"/>
                  <a:chExt cx="2395698" cy="2073623"/>
                </a:xfrm>
              </p:grpSpPr>
              <p:sp>
                <p:nvSpPr>
                  <p:cNvPr id="52" name="Google Shape;346;p28">
                    <a:extLst>
                      <a:ext uri="{FF2B5EF4-FFF2-40B4-BE49-F238E27FC236}">
                        <a16:creationId xmlns:a16="http://schemas.microsoft.com/office/drawing/2014/main" id="{5CFCD114-1245-9EBB-096A-2CE825FE74DC}"/>
                      </a:ext>
                    </a:extLst>
                  </p:cNvPr>
                  <p:cNvSpPr/>
                  <p:nvPr/>
                </p:nvSpPr>
                <p:spPr>
                  <a:xfrm>
                    <a:off x="4506845" y="3068163"/>
                    <a:ext cx="258962" cy="3588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915" h="250690" extrusionOk="0">
                        <a:moveTo>
                          <a:pt x="33684" y="248374"/>
                        </a:moveTo>
                        <a:cubicBezTo>
                          <a:pt x="78124" y="256102"/>
                          <a:pt x="180079" y="243028"/>
                          <a:pt x="180916" y="230727"/>
                        </a:cubicBezTo>
                        <a:cubicBezTo>
                          <a:pt x="171835" y="141267"/>
                          <a:pt x="175119" y="41696"/>
                          <a:pt x="171835" y="16578"/>
                        </a:cubicBezTo>
                        <a:cubicBezTo>
                          <a:pt x="165974" y="-27733"/>
                          <a:pt x="39352" y="30811"/>
                          <a:pt x="39352" y="30811"/>
                        </a:cubicBezTo>
                        <a:lnTo>
                          <a:pt x="0" y="147064"/>
                        </a:lnTo>
                        <a:cubicBezTo>
                          <a:pt x="0" y="147064"/>
                          <a:pt x="4251" y="243221"/>
                          <a:pt x="33749" y="24837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347;p28">
                    <a:extLst>
                      <a:ext uri="{FF2B5EF4-FFF2-40B4-BE49-F238E27FC236}">
                        <a16:creationId xmlns:a16="http://schemas.microsoft.com/office/drawing/2014/main" id="{11CAC5FF-2E0D-0237-8C66-EA58175A40FE}"/>
                      </a:ext>
                    </a:extLst>
                  </p:cNvPr>
                  <p:cNvSpPr/>
                  <p:nvPr/>
                </p:nvSpPr>
                <p:spPr>
                  <a:xfrm>
                    <a:off x="4756774" y="3294013"/>
                    <a:ext cx="1037192" cy="1013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600" h="708136" extrusionOk="0">
                        <a:moveTo>
                          <a:pt x="723985" y="201112"/>
                        </a:moveTo>
                        <a:cubicBezTo>
                          <a:pt x="720829" y="192546"/>
                          <a:pt x="708076" y="186943"/>
                          <a:pt x="697643" y="185011"/>
                        </a:cubicBezTo>
                        <a:cubicBezTo>
                          <a:pt x="698287" y="180825"/>
                          <a:pt x="698416" y="177346"/>
                          <a:pt x="697643" y="175092"/>
                        </a:cubicBezTo>
                        <a:cubicBezTo>
                          <a:pt x="694165" y="165689"/>
                          <a:pt x="679158" y="159828"/>
                          <a:pt x="668273" y="158476"/>
                        </a:cubicBezTo>
                        <a:cubicBezTo>
                          <a:pt x="669175" y="153645"/>
                          <a:pt x="669368" y="149652"/>
                          <a:pt x="668467" y="147205"/>
                        </a:cubicBezTo>
                        <a:cubicBezTo>
                          <a:pt x="665826" y="140056"/>
                          <a:pt x="656552" y="135032"/>
                          <a:pt x="647471" y="132391"/>
                        </a:cubicBezTo>
                        <a:cubicBezTo>
                          <a:pt x="673812" y="95358"/>
                          <a:pt x="709687" y="43898"/>
                          <a:pt x="713744" y="32820"/>
                        </a:cubicBezTo>
                        <a:cubicBezTo>
                          <a:pt x="725530" y="489"/>
                          <a:pt x="697707" y="-4729"/>
                          <a:pt x="684375" y="3387"/>
                        </a:cubicBezTo>
                        <a:cubicBezTo>
                          <a:pt x="668853" y="12725"/>
                          <a:pt x="614108" y="85890"/>
                          <a:pt x="588410" y="120863"/>
                        </a:cubicBezTo>
                        <a:cubicBezTo>
                          <a:pt x="590729" y="106436"/>
                          <a:pt x="590407" y="89433"/>
                          <a:pt x="586285" y="73074"/>
                        </a:cubicBezTo>
                        <a:cubicBezTo>
                          <a:pt x="581519" y="54010"/>
                          <a:pt x="549960" y="42610"/>
                          <a:pt x="547255" y="68952"/>
                        </a:cubicBezTo>
                        <a:cubicBezTo>
                          <a:pt x="544615" y="95294"/>
                          <a:pt x="535662" y="121442"/>
                          <a:pt x="529801" y="137157"/>
                        </a:cubicBezTo>
                        <a:cubicBezTo>
                          <a:pt x="525293" y="149523"/>
                          <a:pt x="514666" y="169167"/>
                          <a:pt x="511446" y="193834"/>
                        </a:cubicBezTo>
                        <a:cubicBezTo>
                          <a:pt x="509127" y="212319"/>
                          <a:pt x="507646" y="219854"/>
                          <a:pt x="505778" y="234732"/>
                        </a:cubicBezTo>
                        <a:lnTo>
                          <a:pt x="505778" y="234732"/>
                        </a:lnTo>
                        <a:cubicBezTo>
                          <a:pt x="505778" y="234732"/>
                          <a:pt x="394485" y="357618"/>
                          <a:pt x="309212" y="451908"/>
                        </a:cubicBezTo>
                        <a:cubicBezTo>
                          <a:pt x="265416" y="390465"/>
                          <a:pt x="186712" y="292697"/>
                          <a:pt x="186712" y="292697"/>
                        </a:cubicBezTo>
                        <a:lnTo>
                          <a:pt x="0" y="422539"/>
                        </a:lnTo>
                        <a:cubicBezTo>
                          <a:pt x="71684" y="526361"/>
                          <a:pt x="190061" y="682094"/>
                          <a:pt x="285575" y="706182"/>
                        </a:cubicBezTo>
                        <a:cubicBezTo>
                          <a:pt x="414773" y="738771"/>
                          <a:pt x="584933" y="353818"/>
                          <a:pt x="609858" y="304934"/>
                        </a:cubicBezTo>
                        <a:cubicBezTo>
                          <a:pt x="630017" y="294114"/>
                          <a:pt x="648952" y="287352"/>
                          <a:pt x="661640" y="278142"/>
                        </a:cubicBezTo>
                        <a:cubicBezTo>
                          <a:pt x="661640" y="279107"/>
                          <a:pt x="661640" y="279880"/>
                          <a:pt x="661640" y="280331"/>
                        </a:cubicBezTo>
                        <a:cubicBezTo>
                          <a:pt x="664216" y="295145"/>
                          <a:pt x="680833" y="301005"/>
                          <a:pt x="689270" y="291924"/>
                        </a:cubicBezTo>
                        <a:cubicBezTo>
                          <a:pt x="696870" y="283680"/>
                          <a:pt x="729459" y="215797"/>
                          <a:pt x="723985" y="200983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54" name="Google Shape;348;p28">
                    <a:extLst>
                      <a:ext uri="{FF2B5EF4-FFF2-40B4-BE49-F238E27FC236}">
                        <a16:creationId xmlns:a16="http://schemas.microsoft.com/office/drawing/2014/main" id="{746F46B2-4E64-7EFC-5595-CAD5D945E347}"/>
                      </a:ext>
                    </a:extLst>
                  </p:cNvPr>
                  <p:cNvGrpSpPr/>
                  <p:nvPr/>
                </p:nvGrpSpPr>
                <p:grpSpPr>
                  <a:xfrm>
                    <a:off x="5603014" y="3524173"/>
                    <a:ext cx="144344" cy="171795"/>
                    <a:chOff x="3068048" y="4843799"/>
                    <a:chExt cx="100841" cy="120019"/>
                  </a:xfrm>
                </p:grpSpPr>
                <p:sp>
                  <p:nvSpPr>
                    <p:cNvPr id="71" name="Google Shape;349;p28">
                      <a:extLst>
                        <a:ext uri="{FF2B5EF4-FFF2-40B4-BE49-F238E27FC236}">
                          <a16:creationId xmlns:a16="http://schemas.microsoft.com/office/drawing/2014/main" id="{F6AB4F41-1928-B211-9BE6-52F401C0B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3256" y="4878836"/>
                      <a:ext cx="25633" cy="637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633" h="63761" extrusionOk="0">
                          <a:moveTo>
                            <a:pt x="25633" y="0"/>
                          </a:moveTo>
                          <a:lnTo>
                            <a:pt x="0" y="63762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2" name="Google Shape;350;p28">
                      <a:extLst>
                        <a:ext uri="{FF2B5EF4-FFF2-40B4-BE49-F238E27FC236}">
                          <a16:creationId xmlns:a16="http://schemas.microsoft.com/office/drawing/2014/main" id="{F019CA58-A032-BC02-0287-ED02575956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4249" y="4864796"/>
                      <a:ext cx="35464" cy="990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464" h="99022" extrusionOk="0">
                          <a:moveTo>
                            <a:pt x="31343" y="0"/>
                          </a:moveTo>
                          <a:cubicBezTo>
                            <a:pt x="31343" y="0"/>
                            <a:pt x="2940" y="68012"/>
                            <a:pt x="428" y="77673"/>
                          </a:cubicBezTo>
                          <a:cubicBezTo>
                            <a:pt x="-3758" y="93582"/>
                            <a:pt x="23872" y="111486"/>
                            <a:pt x="35465" y="86948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3" name="Google Shape;351;p28">
                      <a:extLst>
                        <a:ext uri="{FF2B5EF4-FFF2-40B4-BE49-F238E27FC236}">
                          <a16:creationId xmlns:a16="http://schemas.microsoft.com/office/drawing/2014/main" id="{60319EB2-E7F3-83BD-542A-3534372BE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8048" y="4843799"/>
                      <a:ext cx="39397" cy="1041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397" h="104190" extrusionOk="0">
                          <a:moveTo>
                            <a:pt x="29093" y="0"/>
                          </a:moveTo>
                          <a:cubicBezTo>
                            <a:pt x="29093" y="0"/>
                            <a:pt x="5971" y="53070"/>
                            <a:pt x="1012" y="72134"/>
                          </a:cubicBezTo>
                          <a:cubicBezTo>
                            <a:pt x="-5879" y="98734"/>
                            <a:pt x="24134" y="118700"/>
                            <a:pt x="39398" y="9049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5" name="Google Shape;352;p28">
                    <a:extLst>
                      <a:ext uri="{FF2B5EF4-FFF2-40B4-BE49-F238E27FC236}">
                        <a16:creationId xmlns:a16="http://schemas.microsoft.com/office/drawing/2014/main" id="{555268F7-39DE-5FF2-EA06-9179B5A0FB2B}"/>
                      </a:ext>
                    </a:extLst>
                  </p:cNvPr>
                  <p:cNvSpPr/>
                  <p:nvPr/>
                </p:nvSpPr>
                <p:spPr>
                  <a:xfrm>
                    <a:off x="3841599" y="3454202"/>
                    <a:ext cx="1320625" cy="1147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611" h="801335" extrusionOk="0">
                        <a:moveTo>
                          <a:pt x="922612" y="298263"/>
                        </a:moveTo>
                        <a:cubicBezTo>
                          <a:pt x="855179" y="361573"/>
                          <a:pt x="713551" y="469968"/>
                          <a:pt x="713551" y="469968"/>
                        </a:cubicBezTo>
                        <a:lnTo>
                          <a:pt x="648308" y="390749"/>
                        </a:lnTo>
                        <a:cubicBezTo>
                          <a:pt x="641996" y="419538"/>
                          <a:pt x="589828" y="482012"/>
                          <a:pt x="575658" y="508998"/>
                        </a:cubicBezTo>
                        <a:cubicBezTo>
                          <a:pt x="579845" y="598458"/>
                          <a:pt x="585641" y="691331"/>
                          <a:pt x="593370" y="801336"/>
                        </a:cubicBezTo>
                        <a:lnTo>
                          <a:pt x="0" y="801336"/>
                        </a:lnTo>
                        <a:cubicBezTo>
                          <a:pt x="44311" y="435447"/>
                          <a:pt x="122629" y="72070"/>
                          <a:pt x="153994" y="17776"/>
                        </a:cubicBezTo>
                        <a:cubicBezTo>
                          <a:pt x="165458" y="13718"/>
                          <a:pt x="236498" y="5023"/>
                          <a:pt x="283836" y="0"/>
                        </a:cubicBezTo>
                        <a:cubicBezTo>
                          <a:pt x="361252" y="38514"/>
                          <a:pt x="460372" y="40897"/>
                          <a:pt x="539269" y="41670"/>
                        </a:cubicBezTo>
                        <a:cubicBezTo>
                          <a:pt x="550154" y="41799"/>
                          <a:pt x="561618" y="33491"/>
                          <a:pt x="570441" y="27952"/>
                        </a:cubicBezTo>
                        <a:cubicBezTo>
                          <a:pt x="598393" y="16488"/>
                          <a:pt x="650369" y="0"/>
                          <a:pt x="688626" y="30077"/>
                        </a:cubicBezTo>
                        <a:cubicBezTo>
                          <a:pt x="738540" y="69301"/>
                          <a:pt x="922612" y="298263"/>
                          <a:pt x="922612" y="29826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" name="Google Shape;353;p28">
                    <a:extLst>
                      <a:ext uri="{FF2B5EF4-FFF2-40B4-BE49-F238E27FC236}">
                        <a16:creationId xmlns:a16="http://schemas.microsoft.com/office/drawing/2014/main" id="{39FFA61A-43D5-9ADE-8974-9CA819C4CAE9}"/>
                      </a:ext>
                    </a:extLst>
                  </p:cNvPr>
                  <p:cNvSpPr/>
                  <p:nvPr/>
                </p:nvSpPr>
                <p:spPr>
                  <a:xfrm>
                    <a:off x="4687262" y="3727177"/>
                    <a:ext cx="94448" cy="279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83" h="195278" extrusionOk="0">
                        <a:moveTo>
                          <a:pt x="58352" y="195278"/>
                        </a:moveTo>
                        <a:cubicBezTo>
                          <a:pt x="58352" y="195278"/>
                          <a:pt x="71039" y="150774"/>
                          <a:pt x="63697" y="127459"/>
                        </a:cubicBezTo>
                        <a:cubicBezTo>
                          <a:pt x="48884" y="80250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" name="Google Shape;354;p28">
                    <a:extLst>
                      <a:ext uri="{FF2B5EF4-FFF2-40B4-BE49-F238E27FC236}">
                        <a16:creationId xmlns:a16="http://schemas.microsoft.com/office/drawing/2014/main" id="{F6054C55-3B01-A14F-5957-BD6333AA483A}"/>
                      </a:ext>
                    </a:extLst>
                  </p:cNvPr>
                  <p:cNvSpPr/>
                  <p:nvPr/>
                </p:nvSpPr>
                <p:spPr>
                  <a:xfrm>
                    <a:off x="5138821" y="3947235"/>
                    <a:ext cx="53365" cy="185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82" h="129906" extrusionOk="0">
                        <a:moveTo>
                          <a:pt x="37283" y="0"/>
                        </a:moveTo>
                        <a:cubicBezTo>
                          <a:pt x="37283" y="0"/>
                          <a:pt x="-20296" y="63311"/>
                          <a:pt x="7656" y="12990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" name="Google Shape;355;p28">
                    <a:extLst>
                      <a:ext uri="{FF2B5EF4-FFF2-40B4-BE49-F238E27FC236}">
                        <a16:creationId xmlns:a16="http://schemas.microsoft.com/office/drawing/2014/main" id="{CA030D69-479D-D87A-4F8B-206E9D1139C4}"/>
                      </a:ext>
                    </a:extLst>
                  </p:cNvPr>
                  <p:cNvSpPr/>
                  <p:nvPr/>
                </p:nvSpPr>
                <p:spPr>
                  <a:xfrm>
                    <a:off x="3915259" y="3822503"/>
                    <a:ext cx="195811" cy="288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797" h="201525" extrusionOk="0">
                        <a:moveTo>
                          <a:pt x="136798" y="0"/>
                        </a:moveTo>
                        <a:lnTo>
                          <a:pt x="39094" y="201525"/>
                        </a:lnTo>
                        <a:lnTo>
                          <a:pt x="0" y="82181"/>
                        </a:lnTo>
                        <a:lnTo>
                          <a:pt x="13679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" name="Google Shape;356;p28">
                    <a:extLst>
                      <a:ext uri="{FF2B5EF4-FFF2-40B4-BE49-F238E27FC236}">
                        <a16:creationId xmlns:a16="http://schemas.microsoft.com/office/drawing/2014/main" id="{DA267253-139F-2550-7A67-E7DE7AAF6E16}"/>
                      </a:ext>
                    </a:extLst>
                  </p:cNvPr>
                  <p:cNvSpPr/>
                  <p:nvPr/>
                </p:nvSpPr>
                <p:spPr>
                  <a:xfrm>
                    <a:off x="4248252" y="2727958"/>
                    <a:ext cx="550747" cy="90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761" h="633750" extrusionOk="0">
                        <a:moveTo>
                          <a:pt x="283385" y="413527"/>
                        </a:moveTo>
                        <a:cubicBezTo>
                          <a:pt x="375099" y="409147"/>
                          <a:pt x="388560" y="291542"/>
                          <a:pt x="383987" y="198605"/>
                        </a:cubicBezTo>
                        <a:cubicBezTo>
                          <a:pt x="379414" y="105668"/>
                          <a:pt x="363506" y="36367"/>
                          <a:pt x="288602" y="9639"/>
                        </a:cubicBezTo>
                        <a:cubicBezTo>
                          <a:pt x="213698" y="-17090"/>
                          <a:pt x="58287" y="11184"/>
                          <a:pt x="36518" y="101803"/>
                        </a:cubicBezTo>
                        <a:cubicBezTo>
                          <a:pt x="16617" y="184693"/>
                          <a:pt x="54487" y="288193"/>
                          <a:pt x="113676" y="345579"/>
                        </a:cubicBezTo>
                        <a:cubicBezTo>
                          <a:pt x="93131" y="388795"/>
                          <a:pt x="31301" y="518251"/>
                          <a:pt x="31301" y="518251"/>
                        </a:cubicBezTo>
                        <a:cubicBezTo>
                          <a:pt x="31301" y="518251"/>
                          <a:pt x="11593" y="511552"/>
                          <a:pt x="0" y="507495"/>
                        </a:cubicBezTo>
                        <a:cubicBezTo>
                          <a:pt x="19773" y="545688"/>
                          <a:pt x="83083" y="629737"/>
                          <a:pt x="167262" y="633601"/>
                        </a:cubicBezTo>
                        <a:cubicBezTo>
                          <a:pt x="244484" y="637143"/>
                          <a:pt x="276043" y="576989"/>
                          <a:pt x="286670" y="535318"/>
                        </a:cubicBezTo>
                        <a:cubicBezTo>
                          <a:pt x="264321" y="538667"/>
                          <a:pt x="249186" y="541115"/>
                          <a:pt x="238237" y="542725"/>
                        </a:cubicBezTo>
                        <a:cubicBezTo>
                          <a:pt x="235016" y="489333"/>
                          <a:pt x="230122" y="403608"/>
                          <a:pt x="230122" y="403608"/>
                        </a:cubicBezTo>
                        <a:cubicBezTo>
                          <a:pt x="242359" y="409469"/>
                          <a:pt x="262453" y="414557"/>
                          <a:pt x="283385" y="413591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" name="Google Shape;357;p28">
                    <a:extLst>
                      <a:ext uri="{FF2B5EF4-FFF2-40B4-BE49-F238E27FC236}">
                        <a16:creationId xmlns:a16="http://schemas.microsoft.com/office/drawing/2014/main" id="{43889B9E-874A-4263-7EAE-2B15FD705BAD}"/>
                      </a:ext>
                    </a:extLst>
                  </p:cNvPr>
                  <p:cNvSpPr/>
                  <p:nvPr/>
                </p:nvSpPr>
                <p:spPr>
                  <a:xfrm>
                    <a:off x="3400285" y="3665318"/>
                    <a:ext cx="583011" cy="4345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301" h="303608" extrusionOk="0">
                        <a:moveTo>
                          <a:pt x="407302" y="144398"/>
                        </a:moveTo>
                        <a:lnTo>
                          <a:pt x="235210" y="0"/>
                        </a:lnTo>
                        <a:cubicBezTo>
                          <a:pt x="112968" y="102019"/>
                          <a:pt x="18678" y="184329"/>
                          <a:pt x="0" y="280036"/>
                        </a:cubicBezTo>
                        <a:cubicBezTo>
                          <a:pt x="95127" y="292016"/>
                          <a:pt x="209383" y="303609"/>
                          <a:pt x="209383" y="303609"/>
                        </a:cubicBezTo>
                        <a:cubicBezTo>
                          <a:pt x="208868" y="298263"/>
                          <a:pt x="345150" y="188967"/>
                          <a:pt x="407302" y="144462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" name="Google Shape;358;p28">
                    <a:extLst>
                      <a:ext uri="{FF2B5EF4-FFF2-40B4-BE49-F238E27FC236}">
                        <a16:creationId xmlns:a16="http://schemas.microsoft.com/office/drawing/2014/main" id="{6C5F45E8-CA1F-7BA1-B8F8-FB4A9B5CC4B9}"/>
                      </a:ext>
                    </a:extLst>
                  </p:cNvPr>
                  <p:cNvSpPr/>
                  <p:nvPr/>
                </p:nvSpPr>
                <p:spPr>
                  <a:xfrm>
                    <a:off x="3552215" y="3421590"/>
                    <a:ext cx="696128" cy="65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327" h="458229" extrusionOk="0">
                        <a:moveTo>
                          <a:pt x="0" y="265399"/>
                        </a:moveTo>
                        <a:cubicBezTo>
                          <a:pt x="0" y="265399"/>
                          <a:pt x="93195" y="390475"/>
                          <a:pt x="201847" y="458230"/>
                        </a:cubicBezTo>
                        <a:cubicBezTo>
                          <a:pt x="201847" y="458230"/>
                          <a:pt x="344506" y="327808"/>
                          <a:pt x="399766" y="270487"/>
                        </a:cubicBezTo>
                        <a:cubicBezTo>
                          <a:pt x="441694" y="226949"/>
                          <a:pt x="486328" y="103547"/>
                          <a:pt x="486328" y="22783"/>
                        </a:cubicBezTo>
                        <a:cubicBezTo>
                          <a:pt x="440406" y="4169"/>
                          <a:pt x="413871" y="-4912"/>
                          <a:pt x="358096" y="2688"/>
                        </a:cubicBezTo>
                        <a:cubicBezTo>
                          <a:pt x="269345" y="14732"/>
                          <a:pt x="65629" y="205630"/>
                          <a:pt x="0" y="26539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" name="Google Shape;359;p28">
                    <a:extLst>
                      <a:ext uri="{FF2B5EF4-FFF2-40B4-BE49-F238E27FC236}">
                        <a16:creationId xmlns:a16="http://schemas.microsoft.com/office/drawing/2014/main" id="{E8FB8561-2BBA-073A-B6F0-0799E2A343DE}"/>
                      </a:ext>
                    </a:extLst>
                  </p:cNvPr>
                  <p:cNvSpPr/>
                  <p:nvPr/>
                </p:nvSpPr>
                <p:spPr>
                  <a:xfrm>
                    <a:off x="4192499" y="2659608"/>
                    <a:ext cx="649654" cy="767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859" h="535923" extrusionOk="0">
                        <a:moveTo>
                          <a:pt x="363812" y="155672"/>
                        </a:moveTo>
                        <a:cubicBezTo>
                          <a:pt x="363812" y="155672"/>
                          <a:pt x="346744" y="209709"/>
                          <a:pt x="303721" y="241654"/>
                        </a:cubicBezTo>
                        <a:cubicBezTo>
                          <a:pt x="251102" y="280748"/>
                          <a:pt x="183476" y="269864"/>
                          <a:pt x="183476" y="269864"/>
                        </a:cubicBezTo>
                        <a:cubicBezTo>
                          <a:pt x="183476" y="269864"/>
                          <a:pt x="161513" y="225102"/>
                          <a:pt x="125962" y="243007"/>
                        </a:cubicBezTo>
                        <a:cubicBezTo>
                          <a:pt x="90409" y="260911"/>
                          <a:pt x="102453" y="348439"/>
                          <a:pt x="155717" y="376004"/>
                        </a:cubicBezTo>
                        <a:cubicBezTo>
                          <a:pt x="155717" y="376004"/>
                          <a:pt x="152883" y="474674"/>
                          <a:pt x="128345" y="535924"/>
                        </a:cubicBezTo>
                        <a:cubicBezTo>
                          <a:pt x="128345" y="535924"/>
                          <a:pt x="-8002" y="506168"/>
                          <a:pt x="370" y="438542"/>
                        </a:cubicBezTo>
                        <a:cubicBezTo>
                          <a:pt x="10482" y="285579"/>
                          <a:pt x="-21463" y="105693"/>
                          <a:pt x="124609" y="22739"/>
                        </a:cubicBezTo>
                        <a:cubicBezTo>
                          <a:pt x="168598" y="-2250"/>
                          <a:pt x="251102" y="-17321"/>
                          <a:pt x="333992" y="36007"/>
                        </a:cubicBezTo>
                        <a:cubicBezTo>
                          <a:pt x="333992" y="36007"/>
                          <a:pt x="410055" y="16492"/>
                          <a:pt x="443353" y="79094"/>
                        </a:cubicBezTo>
                        <a:cubicBezTo>
                          <a:pt x="476586" y="141696"/>
                          <a:pt x="420360" y="210095"/>
                          <a:pt x="420360" y="210095"/>
                        </a:cubicBezTo>
                        <a:cubicBezTo>
                          <a:pt x="420360" y="210095"/>
                          <a:pt x="391957" y="162757"/>
                          <a:pt x="363812" y="1557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" name="Google Shape;360;p28">
                    <a:extLst>
                      <a:ext uri="{FF2B5EF4-FFF2-40B4-BE49-F238E27FC236}">
                        <a16:creationId xmlns:a16="http://schemas.microsoft.com/office/drawing/2014/main" id="{4B465E2C-E8C1-32F1-476E-644E83B94B49}"/>
                      </a:ext>
                    </a:extLst>
                  </p:cNvPr>
                  <p:cNvSpPr/>
                  <p:nvPr/>
                </p:nvSpPr>
                <p:spPr>
                  <a:xfrm>
                    <a:off x="3398268" y="4020251"/>
                    <a:ext cx="861375" cy="712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771" h="498100" extrusionOk="0">
                        <a:moveTo>
                          <a:pt x="594843" y="427976"/>
                        </a:moveTo>
                        <a:cubicBezTo>
                          <a:pt x="602443" y="424047"/>
                          <a:pt x="603087" y="409621"/>
                          <a:pt x="596260" y="402665"/>
                        </a:cubicBezTo>
                        <a:cubicBezTo>
                          <a:pt x="586728" y="392939"/>
                          <a:pt x="544285" y="379672"/>
                          <a:pt x="529858" y="375163"/>
                        </a:cubicBezTo>
                        <a:cubicBezTo>
                          <a:pt x="524963" y="372201"/>
                          <a:pt x="515689" y="363635"/>
                          <a:pt x="503967" y="351913"/>
                        </a:cubicBezTo>
                        <a:cubicBezTo>
                          <a:pt x="494821" y="342703"/>
                          <a:pt x="491021" y="338001"/>
                          <a:pt x="497591" y="339354"/>
                        </a:cubicBezTo>
                        <a:cubicBezTo>
                          <a:pt x="508668" y="343476"/>
                          <a:pt x="526251" y="351140"/>
                          <a:pt x="537265" y="353330"/>
                        </a:cubicBezTo>
                        <a:cubicBezTo>
                          <a:pt x="568501" y="359513"/>
                          <a:pt x="582284" y="336649"/>
                          <a:pt x="578162" y="330852"/>
                        </a:cubicBezTo>
                        <a:cubicBezTo>
                          <a:pt x="574233" y="325378"/>
                          <a:pt x="554525" y="311337"/>
                          <a:pt x="546153" y="305219"/>
                        </a:cubicBezTo>
                        <a:cubicBezTo>
                          <a:pt x="533529" y="296009"/>
                          <a:pt x="514143" y="281582"/>
                          <a:pt x="491472" y="274433"/>
                        </a:cubicBezTo>
                        <a:cubicBezTo>
                          <a:pt x="480072" y="270890"/>
                          <a:pt x="451734" y="267735"/>
                          <a:pt x="421463" y="266833"/>
                        </a:cubicBezTo>
                        <a:cubicBezTo>
                          <a:pt x="340570" y="182912"/>
                          <a:pt x="279320" y="112195"/>
                          <a:pt x="219938" y="45921"/>
                        </a:cubicBezTo>
                        <a:cubicBezTo>
                          <a:pt x="216524" y="42122"/>
                          <a:pt x="12809" y="0"/>
                          <a:pt x="12809" y="0"/>
                        </a:cubicBezTo>
                        <a:cubicBezTo>
                          <a:pt x="-265" y="23766"/>
                          <a:pt x="-15079" y="69623"/>
                          <a:pt x="33676" y="122500"/>
                        </a:cubicBezTo>
                        <a:cubicBezTo>
                          <a:pt x="134214" y="231474"/>
                          <a:pt x="213368" y="286541"/>
                          <a:pt x="352871" y="365889"/>
                        </a:cubicBezTo>
                        <a:cubicBezTo>
                          <a:pt x="352871" y="365889"/>
                          <a:pt x="385718" y="437637"/>
                          <a:pt x="423846" y="466297"/>
                        </a:cubicBezTo>
                        <a:cubicBezTo>
                          <a:pt x="438337" y="477182"/>
                          <a:pt x="463263" y="486135"/>
                          <a:pt x="480394" y="490579"/>
                        </a:cubicBezTo>
                        <a:cubicBezTo>
                          <a:pt x="497526" y="495087"/>
                          <a:pt x="540099" y="498565"/>
                          <a:pt x="544092" y="498049"/>
                        </a:cubicBezTo>
                        <a:cubicBezTo>
                          <a:pt x="550597" y="497277"/>
                          <a:pt x="555427" y="485039"/>
                          <a:pt x="553495" y="480660"/>
                        </a:cubicBezTo>
                        <a:cubicBezTo>
                          <a:pt x="563928" y="483752"/>
                          <a:pt x="569983" y="484524"/>
                          <a:pt x="575264" y="482334"/>
                        </a:cubicBezTo>
                        <a:cubicBezTo>
                          <a:pt x="587823" y="477118"/>
                          <a:pt x="584088" y="461274"/>
                          <a:pt x="580803" y="456572"/>
                        </a:cubicBezTo>
                        <a:cubicBezTo>
                          <a:pt x="585440" y="457667"/>
                          <a:pt x="591430" y="459213"/>
                          <a:pt x="593942" y="457474"/>
                        </a:cubicBezTo>
                        <a:cubicBezTo>
                          <a:pt x="607918" y="447620"/>
                          <a:pt x="599931" y="429007"/>
                          <a:pt x="594843" y="427976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4" name="Google Shape;361;p28">
                    <a:extLst>
                      <a:ext uri="{FF2B5EF4-FFF2-40B4-BE49-F238E27FC236}">
                        <a16:creationId xmlns:a16="http://schemas.microsoft.com/office/drawing/2014/main" id="{66CD447C-3761-DAE4-C394-A75A5580EDEE}"/>
                      </a:ext>
                    </a:extLst>
                  </p:cNvPr>
                  <p:cNvGrpSpPr/>
                  <p:nvPr/>
                </p:nvGrpSpPr>
                <p:grpSpPr>
                  <a:xfrm>
                    <a:off x="4078805" y="4584823"/>
                    <a:ext cx="159766" cy="120677"/>
                    <a:chOff x="2003210" y="5584787"/>
                    <a:chExt cx="111615" cy="84307"/>
                  </a:xfrm>
                </p:grpSpPr>
                <p:sp>
                  <p:nvSpPr>
                    <p:cNvPr id="68" name="Google Shape;362;p28">
                      <a:extLst>
                        <a:ext uri="{FF2B5EF4-FFF2-40B4-BE49-F238E27FC236}">
                          <a16:creationId xmlns:a16="http://schemas.microsoft.com/office/drawing/2014/main" id="{461162DB-BEA5-8707-940A-20501BDB4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6332" y="5584787"/>
                      <a:ext cx="88493" cy="327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493" h="32718" extrusionOk="0">
                          <a:moveTo>
                            <a:pt x="88493" y="32718"/>
                          </a:moveTo>
                          <a:cubicBezTo>
                            <a:pt x="88493" y="32718"/>
                            <a:pt x="45148" y="22027"/>
                            <a:pt x="24023" y="14814"/>
                          </a:cubicBezTo>
                          <a:cubicBezTo>
                            <a:pt x="15457" y="11915"/>
                            <a:pt x="0" y="0"/>
                            <a:pt x="0" y="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9" name="Google Shape;363;p28">
                      <a:extLst>
                        <a:ext uri="{FF2B5EF4-FFF2-40B4-BE49-F238E27FC236}">
                          <a16:creationId xmlns:a16="http://schemas.microsoft.com/office/drawing/2014/main" id="{D9158450-9C98-0F62-7F46-CA2D4E70A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122" y="5612997"/>
                      <a:ext cx="86947" cy="327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947" h="32718" extrusionOk="0">
                          <a:moveTo>
                            <a:pt x="86948" y="32718"/>
                          </a:moveTo>
                          <a:cubicBezTo>
                            <a:pt x="86948" y="32718"/>
                            <a:pt x="45148" y="22027"/>
                            <a:pt x="24023" y="14814"/>
                          </a:cubicBezTo>
                          <a:cubicBezTo>
                            <a:pt x="15457" y="11915"/>
                            <a:pt x="0" y="0"/>
                            <a:pt x="0" y="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0" name="Google Shape;364;p28">
                      <a:extLst>
                        <a:ext uri="{FF2B5EF4-FFF2-40B4-BE49-F238E27FC236}">
                          <a16:creationId xmlns:a16="http://schemas.microsoft.com/office/drawing/2014/main" id="{F14707BA-E884-BA5F-A8FC-8E3B75DDB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210" y="5638695"/>
                      <a:ext cx="74452" cy="303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452" h="30399" extrusionOk="0">
                          <a:moveTo>
                            <a:pt x="74453" y="30399"/>
                          </a:moveTo>
                          <a:cubicBezTo>
                            <a:pt x="74453" y="30399"/>
                            <a:pt x="45084" y="22027"/>
                            <a:pt x="24023" y="14813"/>
                          </a:cubicBezTo>
                          <a:cubicBezTo>
                            <a:pt x="15457" y="11915"/>
                            <a:pt x="0" y="0"/>
                            <a:pt x="0" y="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" name="Google Shape;365;p28">
                    <a:extLst>
                      <a:ext uri="{FF2B5EF4-FFF2-40B4-BE49-F238E27FC236}">
                        <a16:creationId xmlns:a16="http://schemas.microsoft.com/office/drawing/2014/main" id="{215FE93F-E605-7B82-E5A1-56D3ACDE8EAF}"/>
                      </a:ext>
                    </a:extLst>
                  </p:cNvPr>
                  <p:cNvSpPr/>
                  <p:nvPr/>
                </p:nvSpPr>
                <p:spPr>
                  <a:xfrm>
                    <a:off x="4468679" y="3230916"/>
                    <a:ext cx="111273" cy="114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37" h="79669" extrusionOk="0">
                        <a:moveTo>
                          <a:pt x="76128" y="52233"/>
                        </a:moveTo>
                        <a:cubicBezTo>
                          <a:pt x="76128" y="52233"/>
                          <a:pt x="25827" y="35359"/>
                          <a:pt x="0" y="0"/>
                        </a:cubicBezTo>
                        <a:cubicBezTo>
                          <a:pt x="0" y="0"/>
                          <a:pt x="12817" y="58674"/>
                          <a:pt x="77738" y="79670"/>
                        </a:cubicBezTo>
                        <a:lnTo>
                          <a:pt x="76128" y="5223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" name="Google Shape;366;p28">
                    <a:extLst>
                      <a:ext uri="{FF2B5EF4-FFF2-40B4-BE49-F238E27FC236}">
                        <a16:creationId xmlns:a16="http://schemas.microsoft.com/office/drawing/2014/main" id="{02A9C2D7-7D05-F257-489D-836E85D9A44B}"/>
                      </a:ext>
                    </a:extLst>
                  </p:cNvPr>
                  <p:cNvSpPr/>
                  <p:nvPr/>
                </p:nvSpPr>
                <p:spPr>
                  <a:xfrm>
                    <a:off x="3519855" y="4014015"/>
                    <a:ext cx="189450" cy="668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53" h="46669" extrusionOk="0">
                        <a:moveTo>
                          <a:pt x="132354" y="46670"/>
                        </a:moveTo>
                        <a:cubicBezTo>
                          <a:pt x="132354" y="46670"/>
                          <a:pt x="85467" y="-10909"/>
                          <a:pt x="0" y="1844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" name="Google Shape;367;p28">
                    <a:extLst>
                      <a:ext uri="{FF2B5EF4-FFF2-40B4-BE49-F238E27FC236}">
                        <a16:creationId xmlns:a16="http://schemas.microsoft.com/office/drawing/2014/main" id="{C738AF52-7293-E0C6-CF94-98981A3A0480}"/>
                      </a:ext>
                    </a:extLst>
                  </p:cNvPr>
                  <p:cNvSpPr/>
                  <p:nvPr/>
                </p:nvSpPr>
                <p:spPr>
                  <a:xfrm>
                    <a:off x="4092726" y="3436317"/>
                    <a:ext cx="141023" cy="3589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521" h="250795" extrusionOk="0">
                        <a:moveTo>
                          <a:pt x="0" y="0"/>
                        </a:moveTo>
                        <a:cubicBezTo>
                          <a:pt x="0" y="0"/>
                          <a:pt x="91971" y="6376"/>
                          <a:pt x="98154" y="92358"/>
                        </a:cubicBezTo>
                        <a:cubicBezTo>
                          <a:pt x="104337" y="178339"/>
                          <a:pt x="30335" y="250796"/>
                          <a:pt x="30335" y="25079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1" name="Google Shape;368;p28">
                  <a:extLst>
                    <a:ext uri="{FF2B5EF4-FFF2-40B4-BE49-F238E27FC236}">
                      <a16:creationId xmlns:a16="http://schemas.microsoft.com/office/drawing/2014/main" id="{30A01748-BDA5-420A-AABB-AA68FF2F8249}"/>
                    </a:ext>
                  </a:extLst>
                </p:cNvPr>
                <p:cNvGrpSpPr/>
                <p:nvPr/>
              </p:nvGrpSpPr>
              <p:grpSpPr>
                <a:xfrm>
                  <a:off x="4945894" y="2253858"/>
                  <a:ext cx="910771" cy="718228"/>
                  <a:chOff x="4945894" y="2253858"/>
                  <a:chExt cx="910771" cy="718228"/>
                </a:xfrm>
              </p:grpSpPr>
              <p:grpSp>
                <p:nvGrpSpPr>
                  <p:cNvPr id="32" name="Google Shape;369;p28">
                    <a:extLst>
                      <a:ext uri="{FF2B5EF4-FFF2-40B4-BE49-F238E27FC236}">
                        <a16:creationId xmlns:a16="http://schemas.microsoft.com/office/drawing/2014/main" id="{33786523-DA0E-A745-7582-592CC747AE2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945894" y="2253858"/>
                    <a:ext cx="910771" cy="718228"/>
                    <a:chOff x="9890011" y="1470551"/>
                    <a:chExt cx="2295290" cy="1810051"/>
                  </a:xfrm>
                </p:grpSpPr>
                <p:sp>
                  <p:nvSpPr>
                    <p:cNvPr id="47" name="Google Shape;370;p28">
                      <a:extLst>
                        <a:ext uri="{FF2B5EF4-FFF2-40B4-BE49-F238E27FC236}">
                          <a16:creationId xmlns:a16="http://schemas.microsoft.com/office/drawing/2014/main" id="{7C621BD8-9975-15BF-AB9D-E5BB2A111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0011" y="1470551"/>
                      <a:ext cx="2295290" cy="18100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5290" h="1810051" extrusionOk="0">
                          <a:moveTo>
                            <a:pt x="2295226" y="724822"/>
                          </a:moveTo>
                          <a:cubicBezTo>
                            <a:pt x="2295226" y="521429"/>
                            <a:pt x="2133955" y="355842"/>
                            <a:pt x="1932365" y="348692"/>
                          </a:cubicBezTo>
                          <a:cubicBezTo>
                            <a:pt x="1932622" y="343154"/>
                            <a:pt x="1932816" y="337615"/>
                            <a:pt x="1932816" y="332011"/>
                          </a:cubicBezTo>
                          <a:cubicBezTo>
                            <a:pt x="1932816" y="158760"/>
                            <a:pt x="1792347" y="18291"/>
                            <a:pt x="1619095" y="18291"/>
                          </a:cubicBezTo>
                          <a:cubicBezTo>
                            <a:pt x="1540005" y="18291"/>
                            <a:pt x="1467806" y="47596"/>
                            <a:pt x="1412675" y="95900"/>
                          </a:cubicBezTo>
                          <a:cubicBezTo>
                            <a:pt x="1363791" y="37291"/>
                            <a:pt x="1290240" y="0"/>
                            <a:pt x="1207994" y="0"/>
                          </a:cubicBezTo>
                          <a:cubicBezTo>
                            <a:pt x="1094704" y="0"/>
                            <a:pt x="998031" y="70653"/>
                            <a:pt x="959452" y="170289"/>
                          </a:cubicBezTo>
                          <a:cubicBezTo>
                            <a:pt x="884870" y="115415"/>
                            <a:pt x="792770" y="82955"/>
                            <a:pt x="693134" y="82955"/>
                          </a:cubicBezTo>
                          <a:cubicBezTo>
                            <a:pt x="444528" y="82955"/>
                            <a:pt x="243067" y="284480"/>
                            <a:pt x="243067" y="533022"/>
                          </a:cubicBezTo>
                          <a:cubicBezTo>
                            <a:pt x="243067" y="589248"/>
                            <a:pt x="253437" y="642962"/>
                            <a:pt x="272243" y="692619"/>
                          </a:cubicBezTo>
                          <a:cubicBezTo>
                            <a:pt x="114771" y="739764"/>
                            <a:pt x="0" y="885643"/>
                            <a:pt x="0" y="1058443"/>
                          </a:cubicBezTo>
                          <a:cubicBezTo>
                            <a:pt x="0" y="1269372"/>
                            <a:pt x="170997" y="1440305"/>
                            <a:pt x="381862" y="1440305"/>
                          </a:cubicBezTo>
                          <a:cubicBezTo>
                            <a:pt x="444464" y="1440305"/>
                            <a:pt x="503460" y="1425170"/>
                            <a:pt x="555564" y="1398441"/>
                          </a:cubicBezTo>
                          <a:cubicBezTo>
                            <a:pt x="614302" y="1544256"/>
                            <a:pt x="757025" y="1647240"/>
                            <a:pt x="923836" y="1647240"/>
                          </a:cubicBezTo>
                          <a:cubicBezTo>
                            <a:pt x="1050329" y="1647240"/>
                            <a:pt x="1162910" y="1587987"/>
                            <a:pt x="1235624" y="1495823"/>
                          </a:cubicBezTo>
                          <a:cubicBezTo>
                            <a:pt x="1270274" y="1534015"/>
                            <a:pt x="1320317" y="1558038"/>
                            <a:pt x="1375964" y="1558038"/>
                          </a:cubicBezTo>
                          <a:cubicBezTo>
                            <a:pt x="1431610" y="1558038"/>
                            <a:pt x="1484230" y="1532727"/>
                            <a:pt x="1518945" y="1492796"/>
                          </a:cubicBezTo>
                          <a:cubicBezTo>
                            <a:pt x="1555462" y="1527961"/>
                            <a:pt x="1590950" y="1566154"/>
                            <a:pt x="1617035" y="1602994"/>
                          </a:cubicBezTo>
                          <a:cubicBezTo>
                            <a:pt x="1662505" y="1667206"/>
                            <a:pt x="1691616" y="1724527"/>
                            <a:pt x="1708684" y="1763493"/>
                          </a:cubicBezTo>
                          <a:cubicBezTo>
                            <a:pt x="1722338" y="1794601"/>
                            <a:pt x="1754605" y="1813214"/>
                            <a:pt x="1788354" y="1809607"/>
                          </a:cubicBezTo>
                          <a:lnTo>
                            <a:pt x="1788354" y="1809607"/>
                          </a:lnTo>
                          <a:cubicBezTo>
                            <a:pt x="1832471" y="1804841"/>
                            <a:pt x="1863772" y="1764266"/>
                            <a:pt x="1857075" y="1720405"/>
                          </a:cubicBezTo>
                          <a:cubicBezTo>
                            <a:pt x="1845804" y="1646596"/>
                            <a:pt x="1826031" y="1533307"/>
                            <a:pt x="1798079" y="1429420"/>
                          </a:cubicBezTo>
                          <a:cubicBezTo>
                            <a:pt x="1947629" y="1385882"/>
                            <a:pt x="2056925" y="1247861"/>
                            <a:pt x="2056925" y="1084270"/>
                          </a:cubicBezTo>
                          <a:cubicBezTo>
                            <a:pt x="2056925" y="1081179"/>
                            <a:pt x="2056797" y="1078152"/>
                            <a:pt x="2056668" y="1075060"/>
                          </a:cubicBezTo>
                          <a:cubicBezTo>
                            <a:pt x="2196364" y="1019993"/>
                            <a:pt x="2295291" y="883968"/>
                            <a:pt x="2295291" y="72475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" name="Google Shape;371;p28">
                      <a:extLst>
                        <a:ext uri="{FF2B5EF4-FFF2-40B4-BE49-F238E27FC236}">
                          <a16:creationId xmlns:a16="http://schemas.microsoft.com/office/drawing/2014/main" id="{C59949CD-4203-B444-66AC-6961C19F9E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2270" y="2554950"/>
                      <a:ext cx="514600" cy="359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4600" h="359512" extrusionOk="0">
                          <a:moveTo>
                            <a:pt x="514601" y="0"/>
                          </a:moveTo>
                          <a:cubicBezTo>
                            <a:pt x="514601" y="198563"/>
                            <a:pt x="353651" y="359513"/>
                            <a:pt x="155089" y="359513"/>
                          </a:cubicBezTo>
                          <a:cubicBezTo>
                            <a:pt x="99571" y="359513"/>
                            <a:pt x="46951" y="346889"/>
                            <a:pt x="0" y="324412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9" name="Google Shape;372;p28">
                      <a:extLst>
                        <a:ext uri="{FF2B5EF4-FFF2-40B4-BE49-F238E27FC236}">
                          <a16:creationId xmlns:a16="http://schemas.microsoft.com/office/drawing/2014/main" id="{6E40F7F8-4D79-8336-A2FD-E2D7F872A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8862" y="2147197"/>
                      <a:ext cx="162881" cy="363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881" h="36389" extrusionOk="0">
                          <a:moveTo>
                            <a:pt x="0" y="36389"/>
                          </a:moveTo>
                          <a:cubicBezTo>
                            <a:pt x="49399" y="13074"/>
                            <a:pt x="104659" y="0"/>
                            <a:pt x="162882" y="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" name="Google Shape;373;p28">
                      <a:extLst>
                        <a:ext uri="{FF2B5EF4-FFF2-40B4-BE49-F238E27FC236}">
                          <a16:creationId xmlns:a16="http://schemas.microsoft.com/office/drawing/2014/main" id="{937F9EAB-0240-31D6-FC50-DE2AA15AA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7540" y="1818921"/>
                      <a:ext cx="216725" cy="180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725" h="18097" extrusionOk="0">
                          <a:moveTo>
                            <a:pt x="0" y="13783"/>
                          </a:moveTo>
                          <a:cubicBezTo>
                            <a:pt x="32203" y="4830"/>
                            <a:pt x="66145" y="0"/>
                            <a:pt x="101181" y="0"/>
                          </a:cubicBezTo>
                          <a:cubicBezTo>
                            <a:pt x="141499" y="0"/>
                            <a:pt x="180336" y="6312"/>
                            <a:pt x="216725" y="18098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" name="Google Shape;374;p28">
                      <a:extLst>
                        <a:ext uri="{FF2B5EF4-FFF2-40B4-BE49-F238E27FC236}">
                          <a16:creationId xmlns:a16="http://schemas.microsoft.com/office/drawing/2014/main" id="{34E625E7-7AE4-6C6A-C03F-A03E96B9F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22388" y="2787454"/>
                      <a:ext cx="53649" cy="1421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649" h="142143" extrusionOk="0">
                          <a:moveTo>
                            <a:pt x="53650" y="142143"/>
                          </a:moveTo>
                          <a:cubicBezTo>
                            <a:pt x="27243" y="99442"/>
                            <a:pt x="8695" y="51396"/>
                            <a:pt x="0" y="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3" name="Google Shape;375;p28">
                    <a:extLst>
                      <a:ext uri="{FF2B5EF4-FFF2-40B4-BE49-F238E27FC236}">
                        <a16:creationId xmlns:a16="http://schemas.microsoft.com/office/drawing/2014/main" id="{547AF90A-0D98-D716-95FB-10C2FA6BC390}"/>
                      </a:ext>
                    </a:extLst>
                  </p:cNvPr>
                  <p:cNvGrpSpPr/>
                  <p:nvPr/>
                </p:nvGrpSpPr>
                <p:grpSpPr>
                  <a:xfrm>
                    <a:off x="5219779" y="2336695"/>
                    <a:ext cx="362965" cy="477805"/>
                    <a:chOff x="5544310" y="1859069"/>
                    <a:chExt cx="537408" cy="707440"/>
                  </a:xfrm>
                </p:grpSpPr>
                <p:sp>
                  <p:nvSpPr>
                    <p:cNvPr id="34" name="Google Shape;376;p28">
                      <a:extLst>
                        <a:ext uri="{FF2B5EF4-FFF2-40B4-BE49-F238E27FC236}">
                          <a16:creationId xmlns:a16="http://schemas.microsoft.com/office/drawing/2014/main" id="{8E6648E3-0932-50D3-E162-FF9599354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8992" y="1938166"/>
                      <a:ext cx="388558" cy="4882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9545" h="502042" extrusionOk="0">
                          <a:moveTo>
                            <a:pt x="399481" y="199787"/>
                          </a:moveTo>
                          <a:cubicBezTo>
                            <a:pt x="399481" y="89331"/>
                            <a:pt x="309828" y="-193"/>
                            <a:pt x="199373" y="0"/>
                          </a:cubicBezTo>
                          <a:cubicBezTo>
                            <a:pt x="93103" y="194"/>
                            <a:pt x="4352" y="85467"/>
                            <a:pt x="165" y="191607"/>
                          </a:cubicBezTo>
                          <a:cubicBezTo>
                            <a:pt x="-2153" y="249315"/>
                            <a:pt x="20067" y="301741"/>
                            <a:pt x="57165" y="339547"/>
                          </a:cubicBezTo>
                          <a:cubicBezTo>
                            <a:pt x="72880" y="355584"/>
                            <a:pt x="83700" y="376001"/>
                            <a:pt x="87693" y="398092"/>
                          </a:cubicBezTo>
                          <a:cubicBezTo>
                            <a:pt x="87693" y="398221"/>
                            <a:pt x="87693" y="398350"/>
                            <a:pt x="87758" y="398478"/>
                          </a:cubicBezTo>
                          <a:cubicBezTo>
                            <a:pt x="97998" y="455864"/>
                            <a:pt x="102635" y="479436"/>
                            <a:pt x="102635" y="479436"/>
                          </a:cubicBezTo>
                          <a:cubicBezTo>
                            <a:pt x="102635" y="479436"/>
                            <a:pt x="101283" y="502043"/>
                            <a:pt x="140828" y="502043"/>
                          </a:cubicBezTo>
                          <a:lnTo>
                            <a:pt x="258690" y="502043"/>
                          </a:lnTo>
                          <a:cubicBezTo>
                            <a:pt x="298235" y="502043"/>
                            <a:pt x="296883" y="479436"/>
                            <a:pt x="296883" y="479436"/>
                          </a:cubicBezTo>
                          <a:cubicBezTo>
                            <a:pt x="296883" y="479436"/>
                            <a:pt x="301520" y="455864"/>
                            <a:pt x="311760" y="398478"/>
                          </a:cubicBezTo>
                          <a:cubicBezTo>
                            <a:pt x="311760" y="398350"/>
                            <a:pt x="311760" y="398221"/>
                            <a:pt x="311825" y="398092"/>
                          </a:cubicBezTo>
                          <a:cubicBezTo>
                            <a:pt x="315882" y="375743"/>
                            <a:pt x="326960" y="355327"/>
                            <a:pt x="342804" y="339096"/>
                          </a:cubicBezTo>
                          <a:cubicBezTo>
                            <a:pt x="377905" y="303094"/>
                            <a:pt x="399545" y="253952"/>
                            <a:pt x="399545" y="19972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" name="Google Shape;377;p28">
                      <a:extLst>
                        <a:ext uri="{FF2B5EF4-FFF2-40B4-BE49-F238E27FC236}">
                          <a16:creationId xmlns:a16="http://schemas.microsoft.com/office/drawing/2014/main" id="{78BD929F-5329-7DC6-1820-06795C3D68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6271" y="2441783"/>
                      <a:ext cx="193666" cy="284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9142" h="29304" extrusionOk="0">
                          <a:moveTo>
                            <a:pt x="184522" y="0"/>
                          </a:moveTo>
                          <a:cubicBezTo>
                            <a:pt x="192597" y="0"/>
                            <a:pt x="199143" y="6546"/>
                            <a:pt x="199143" y="14620"/>
                          </a:cubicBezTo>
                          <a:lnTo>
                            <a:pt x="199143" y="14685"/>
                          </a:lnTo>
                          <a:cubicBezTo>
                            <a:pt x="199143" y="22759"/>
                            <a:pt x="192597" y="29305"/>
                            <a:pt x="184522" y="29305"/>
                          </a:cubicBezTo>
                          <a:lnTo>
                            <a:pt x="14620" y="29305"/>
                          </a:lnTo>
                          <a:cubicBezTo>
                            <a:pt x="6546" y="29305"/>
                            <a:pt x="0" y="22759"/>
                            <a:pt x="0" y="14685"/>
                          </a:cubicBezTo>
                          <a:lnTo>
                            <a:pt x="0" y="14620"/>
                          </a:lnTo>
                          <a:cubicBezTo>
                            <a:pt x="0" y="6546"/>
                            <a:pt x="6546" y="0"/>
                            <a:pt x="14620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" name="Google Shape;378;p28">
                      <a:extLst>
                        <a:ext uri="{FF2B5EF4-FFF2-40B4-BE49-F238E27FC236}">
                          <a16:creationId xmlns:a16="http://schemas.microsoft.com/office/drawing/2014/main" id="{94F09F91-3D1A-8349-D621-3F3375008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5852" y="2485962"/>
                      <a:ext cx="154468" cy="80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836" h="82825" extrusionOk="0">
                          <a:moveTo>
                            <a:pt x="158830" y="0"/>
                          </a:moveTo>
                          <a:lnTo>
                            <a:pt x="6" y="0"/>
                          </a:lnTo>
                          <a:cubicBezTo>
                            <a:pt x="6" y="0"/>
                            <a:pt x="-2184" y="82826"/>
                            <a:pt x="79418" y="82826"/>
                          </a:cubicBezTo>
                          <a:cubicBezTo>
                            <a:pt x="161020" y="82826"/>
                            <a:pt x="158830" y="0"/>
                            <a:pt x="158830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" name="Google Shape;379;p28">
                      <a:extLst>
                        <a:ext uri="{FF2B5EF4-FFF2-40B4-BE49-F238E27FC236}">
                          <a16:creationId xmlns:a16="http://schemas.microsoft.com/office/drawing/2014/main" id="{C2D13911-4CE9-13A0-22C7-9E29F52706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57824" y="1977090"/>
                      <a:ext cx="310667" cy="3106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9452" h="319452" extrusionOk="0">
                          <a:moveTo>
                            <a:pt x="319452" y="159726"/>
                          </a:moveTo>
                          <a:cubicBezTo>
                            <a:pt x="319452" y="247940"/>
                            <a:pt x="247940" y="319452"/>
                            <a:pt x="159726" y="319452"/>
                          </a:cubicBezTo>
                          <a:cubicBezTo>
                            <a:pt x="71511" y="319452"/>
                            <a:pt x="-1" y="247940"/>
                            <a:pt x="-1" y="159726"/>
                          </a:cubicBezTo>
                          <a:cubicBezTo>
                            <a:pt x="-1" y="71512"/>
                            <a:pt x="71511" y="0"/>
                            <a:pt x="159726" y="0"/>
                          </a:cubicBezTo>
                          <a:cubicBezTo>
                            <a:pt x="247940" y="0"/>
                            <a:pt x="319452" y="71512"/>
                            <a:pt x="319452" y="159726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" name="Google Shape;380;p28">
                      <a:extLst>
                        <a:ext uri="{FF2B5EF4-FFF2-40B4-BE49-F238E27FC236}">
                          <a16:creationId xmlns:a16="http://schemas.microsoft.com/office/drawing/2014/main" id="{96955FB5-843B-8821-E91C-38B2F20D7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1115" y="2082405"/>
                      <a:ext cx="244087" cy="3439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989" h="353716" extrusionOk="0">
                          <a:moveTo>
                            <a:pt x="152320" y="353716"/>
                          </a:moveTo>
                          <a:lnTo>
                            <a:pt x="171384" y="39803"/>
                          </a:lnTo>
                          <a:cubicBezTo>
                            <a:pt x="171384" y="17840"/>
                            <a:pt x="189224" y="0"/>
                            <a:pt x="211187" y="0"/>
                          </a:cubicBezTo>
                          <a:lnTo>
                            <a:pt x="211187" y="0"/>
                          </a:lnTo>
                          <a:cubicBezTo>
                            <a:pt x="233149" y="0"/>
                            <a:pt x="250990" y="17840"/>
                            <a:pt x="250990" y="39803"/>
                          </a:cubicBezTo>
                          <a:lnTo>
                            <a:pt x="250990" y="39803"/>
                          </a:lnTo>
                          <a:cubicBezTo>
                            <a:pt x="250990" y="61829"/>
                            <a:pt x="233149" y="79670"/>
                            <a:pt x="211187" y="79670"/>
                          </a:cubicBezTo>
                          <a:lnTo>
                            <a:pt x="39803" y="79670"/>
                          </a:lnTo>
                          <a:cubicBezTo>
                            <a:pt x="17841" y="79670"/>
                            <a:pt x="0" y="61829"/>
                            <a:pt x="0" y="39867"/>
                          </a:cubicBezTo>
                          <a:lnTo>
                            <a:pt x="0" y="39867"/>
                          </a:lnTo>
                          <a:cubicBezTo>
                            <a:pt x="0" y="17840"/>
                            <a:pt x="17841" y="0"/>
                            <a:pt x="39803" y="0"/>
                          </a:cubicBezTo>
                          <a:lnTo>
                            <a:pt x="39803" y="0"/>
                          </a:lnTo>
                          <a:cubicBezTo>
                            <a:pt x="61766" y="0"/>
                            <a:pt x="79606" y="17840"/>
                            <a:pt x="79606" y="39803"/>
                          </a:cubicBezTo>
                          <a:lnTo>
                            <a:pt x="98670" y="353716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9" name="Google Shape;381;p28">
                      <a:extLst>
                        <a:ext uri="{FF2B5EF4-FFF2-40B4-BE49-F238E27FC236}">
                          <a16:creationId xmlns:a16="http://schemas.microsoft.com/office/drawing/2014/main" id="{B399CB3F-DAB8-708A-8C7B-FF8C1CE6E3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44310" y="1859069"/>
                      <a:ext cx="537408" cy="233849"/>
                      <a:chOff x="10306458" y="1349983"/>
                      <a:chExt cx="553116" cy="240684"/>
                    </a:xfrm>
                  </p:grpSpPr>
                  <p:sp>
                    <p:nvSpPr>
                      <p:cNvPr id="40" name="Google Shape;382;p28">
                        <a:extLst>
                          <a:ext uri="{FF2B5EF4-FFF2-40B4-BE49-F238E27FC236}">
                            <a16:creationId xmlns:a16="http://schemas.microsoft.com/office/drawing/2014/main" id="{C2352BD7-E762-9CCE-7201-49DB0EBAB0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83016" y="1349983"/>
                        <a:ext cx="6440" cy="5764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440" h="57643" extrusionOk="0">
                            <a:moveTo>
                              <a:pt x="0" y="57643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1" name="Google Shape;383;p28">
                        <a:extLst>
                          <a:ext uri="{FF2B5EF4-FFF2-40B4-BE49-F238E27FC236}">
                            <a16:creationId xmlns:a16="http://schemas.microsoft.com/office/drawing/2014/main" id="{60F20AEC-9713-FBAB-E0AA-9043333C3E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2781" y="1379546"/>
                        <a:ext cx="25762" cy="515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762" h="51588" extrusionOk="0">
                            <a:moveTo>
                              <a:pt x="0" y="51589"/>
                            </a:moveTo>
                            <a:lnTo>
                              <a:pt x="25763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2" name="Google Shape;384;p28">
                        <a:extLst>
                          <a:ext uri="{FF2B5EF4-FFF2-40B4-BE49-F238E27FC236}">
                            <a16:creationId xmlns:a16="http://schemas.microsoft.com/office/drawing/2014/main" id="{07D33C4A-5508-C863-2276-1596ECC37D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61613" y="1462049"/>
                        <a:ext cx="46114" cy="347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114" h="34714" extrusionOk="0">
                            <a:moveTo>
                              <a:pt x="0" y="34715"/>
                            </a:moveTo>
                            <a:lnTo>
                              <a:pt x="46114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3" name="Google Shape;385;p28">
                        <a:extLst>
                          <a:ext uri="{FF2B5EF4-FFF2-40B4-BE49-F238E27FC236}">
                            <a16:creationId xmlns:a16="http://schemas.microsoft.com/office/drawing/2014/main" id="{E555240A-ED4E-0F17-9633-D59267910D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802833" y="1580169"/>
                        <a:ext cx="56741" cy="104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741" h="10498" extrusionOk="0">
                            <a:moveTo>
                              <a:pt x="0" y="10498"/>
                            </a:moveTo>
                            <a:lnTo>
                              <a:pt x="56741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4" name="Google Shape;386;p28">
                        <a:extLst>
                          <a:ext uri="{FF2B5EF4-FFF2-40B4-BE49-F238E27FC236}">
                            <a16:creationId xmlns:a16="http://schemas.microsoft.com/office/drawing/2014/main" id="{5E6D17A1-243D-2DB4-B474-039C11387A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457425" y="1379546"/>
                        <a:ext cx="25762" cy="515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762" h="51588" extrusionOk="0">
                            <a:moveTo>
                              <a:pt x="25763" y="51589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5" name="Google Shape;387;p28">
                        <a:extLst>
                          <a:ext uri="{FF2B5EF4-FFF2-40B4-BE49-F238E27FC236}">
                            <a16:creationId xmlns:a16="http://schemas.microsoft.com/office/drawing/2014/main" id="{914AA9BD-1F70-3FA8-D0CC-C36FDA4B47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8305" y="1462049"/>
                        <a:ext cx="46114" cy="347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114" h="34714" extrusionOk="0">
                            <a:moveTo>
                              <a:pt x="46114" y="34715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6" name="Google Shape;388;p28">
                        <a:extLst>
                          <a:ext uri="{FF2B5EF4-FFF2-40B4-BE49-F238E27FC236}">
                            <a16:creationId xmlns:a16="http://schemas.microsoft.com/office/drawing/2014/main" id="{AD632D5B-FAE6-6A21-B658-96A69116BD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6458" y="1580169"/>
                        <a:ext cx="56741" cy="104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741" h="10498" extrusionOk="0">
                            <a:moveTo>
                              <a:pt x="56742" y="10498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09076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2800" b="1" dirty="0"/>
              <a:t>01</a:t>
            </a:r>
          </a:p>
          <a:p>
            <a:pPr marL="0" indent="0"/>
            <a:r>
              <a:rPr lang="en-IN" sz="3600" b="1" dirty="0">
                <a:solidFill>
                  <a:srgbClr val="00B050"/>
                </a:solidFill>
                <a:latin typeface="Söhne"/>
              </a:rPr>
              <a:t>Resource Allocation</a:t>
            </a:r>
            <a:endParaRPr lang="en-IN" sz="2800" b="1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585" name="Google Shape;585;p31"/>
          <p:cNvSpPr txBox="1">
            <a:spLocks noGrp="1"/>
          </p:cNvSpPr>
          <p:nvPr>
            <p:ph type="subTitle" idx="2"/>
          </p:nvPr>
        </p:nvSpPr>
        <p:spPr>
          <a:xfrm>
            <a:off x="3533847" y="1429903"/>
            <a:ext cx="4572153" cy="28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It helps policymakers allocate resources more efficiently by directing funds and interventions towards areas and communities with the greatest need, thereby maximizing the impact of public health initiatives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583" name="Google Shape;583;p31"/>
          <p:cNvSpPr txBox="1">
            <a:spLocks noGrp="1"/>
          </p:cNvSpPr>
          <p:nvPr>
            <p:ph type="title"/>
          </p:nvPr>
        </p:nvSpPr>
        <p:spPr>
          <a:xfrm>
            <a:off x="350635" y="253775"/>
            <a:ext cx="8573359" cy="980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800" b="1" dirty="0"/>
              <a:t>Significance of Life Pattern Prediction Systems</a:t>
            </a:r>
          </a:p>
        </p:txBody>
      </p:sp>
      <p:sp>
        <p:nvSpPr>
          <p:cNvPr id="586" name="Google Shape;586;p31"/>
          <p:cNvSpPr/>
          <p:nvPr/>
        </p:nvSpPr>
        <p:spPr>
          <a:xfrm>
            <a:off x="8644250" y="1834300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587" name="Google Shape;587;p31"/>
          <p:cNvSpPr/>
          <p:nvPr/>
        </p:nvSpPr>
        <p:spPr>
          <a:xfrm>
            <a:off x="5693175" y="3762925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588" name="Google Shape;588;p31"/>
          <p:cNvGrpSpPr/>
          <p:nvPr/>
        </p:nvGrpSpPr>
        <p:grpSpPr>
          <a:xfrm>
            <a:off x="8247420" y="3317294"/>
            <a:ext cx="362977" cy="222500"/>
            <a:chOff x="5582784" y="1377203"/>
            <a:chExt cx="219282" cy="134425"/>
          </a:xfrm>
        </p:grpSpPr>
        <p:sp>
          <p:nvSpPr>
            <p:cNvPr id="589" name="Google Shape;589;p31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3" name="Google Shape;593;p31"/>
          <p:cNvGrpSpPr/>
          <p:nvPr/>
        </p:nvGrpSpPr>
        <p:grpSpPr>
          <a:xfrm>
            <a:off x="2739795" y="4385369"/>
            <a:ext cx="362977" cy="222500"/>
            <a:chOff x="5582784" y="1377203"/>
            <a:chExt cx="219282" cy="134425"/>
          </a:xfrm>
        </p:grpSpPr>
        <p:sp>
          <p:nvSpPr>
            <p:cNvPr id="594" name="Google Shape;594;p31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8" name="Google Shape;598;p31"/>
          <p:cNvGrpSpPr/>
          <p:nvPr/>
        </p:nvGrpSpPr>
        <p:grpSpPr>
          <a:xfrm>
            <a:off x="7056375" y="3684411"/>
            <a:ext cx="1373700" cy="924082"/>
            <a:chOff x="7056375" y="3684411"/>
            <a:chExt cx="1373700" cy="924082"/>
          </a:xfrm>
        </p:grpSpPr>
        <p:cxnSp>
          <p:nvCxnSpPr>
            <p:cNvPr id="599" name="Google Shape;599;p31"/>
            <p:cNvCxnSpPr/>
            <p:nvPr/>
          </p:nvCxnSpPr>
          <p:spPr>
            <a:xfrm>
              <a:off x="7056375" y="4607875"/>
              <a:ext cx="137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600" name="Google Shape;600;p31"/>
            <p:cNvGrpSpPr/>
            <p:nvPr/>
          </p:nvGrpSpPr>
          <p:grpSpPr>
            <a:xfrm>
              <a:off x="7343253" y="3684411"/>
              <a:ext cx="811453" cy="924082"/>
              <a:chOff x="8023178" y="3899786"/>
              <a:chExt cx="811453" cy="924082"/>
            </a:xfrm>
          </p:grpSpPr>
          <p:sp>
            <p:nvSpPr>
              <p:cNvPr id="601" name="Google Shape;601;p31"/>
              <p:cNvSpPr/>
              <p:nvPr/>
            </p:nvSpPr>
            <p:spPr>
              <a:xfrm>
                <a:off x="8023178" y="4677611"/>
                <a:ext cx="759520" cy="146257"/>
              </a:xfrm>
              <a:custGeom>
                <a:avLst/>
                <a:gdLst/>
                <a:ahLst/>
                <a:cxnLst/>
                <a:rect l="l" t="t" r="r" b="b"/>
                <a:pathLst>
                  <a:path w="385367" h="74208" extrusionOk="0">
                    <a:moveTo>
                      <a:pt x="385368" y="11478"/>
                    </a:moveTo>
                    <a:lnTo>
                      <a:pt x="385368" y="62731"/>
                    </a:lnTo>
                    <a:cubicBezTo>
                      <a:pt x="385368" y="69069"/>
                      <a:pt x="380227" y="74209"/>
                      <a:pt x="373889" y="74209"/>
                    </a:cubicBezTo>
                    <a:lnTo>
                      <a:pt x="0" y="74209"/>
                    </a:lnTo>
                    <a:lnTo>
                      <a:pt x="0" y="65426"/>
                    </a:lnTo>
                    <a:lnTo>
                      <a:pt x="267242" y="65426"/>
                    </a:lnTo>
                    <a:lnTo>
                      <a:pt x="267242" y="8733"/>
                    </a:lnTo>
                    <a:lnTo>
                      <a:pt x="0" y="8733"/>
                    </a:lnTo>
                    <a:lnTo>
                      <a:pt x="0" y="0"/>
                    </a:lnTo>
                    <a:lnTo>
                      <a:pt x="373889" y="0"/>
                    </a:lnTo>
                    <a:cubicBezTo>
                      <a:pt x="380227" y="0"/>
                      <a:pt x="385368" y="5140"/>
                      <a:pt x="385368" y="114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>
                <a:off x="8607522" y="4677611"/>
                <a:ext cx="26950" cy="146257"/>
              </a:xfrm>
              <a:custGeom>
                <a:avLst/>
                <a:gdLst/>
                <a:ahLst/>
                <a:cxnLst/>
                <a:rect l="l" t="t" r="r" b="b"/>
                <a:pathLst>
                  <a:path w="13674" h="74208" extrusionOk="0">
                    <a:moveTo>
                      <a:pt x="0" y="0"/>
                    </a:moveTo>
                    <a:lnTo>
                      <a:pt x="13674" y="0"/>
                    </a:lnTo>
                    <a:lnTo>
                      <a:pt x="13674" y="74209"/>
                    </a:lnTo>
                    <a:lnTo>
                      <a:pt x="0" y="74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>
                <a:off x="8721126" y="4677611"/>
                <a:ext cx="26950" cy="146257"/>
              </a:xfrm>
              <a:custGeom>
                <a:avLst/>
                <a:gdLst/>
                <a:ahLst/>
                <a:cxnLst/>
                <a:rect l="l" t="t" r="r" b="b"/>
                <a:pathLst>
                  <a:path w="13674" h="74208" extrusionOk="0">
                    <a:moveTo>
                      <a:pt x="0" y="0"/>
                    </a:moveTo>
                    <a:lnTo>
                      <a:pt x="13674" y="0"/>
                    </a:lnTo>
                    <a:lnTo>
                      <a:pt x="13674" y="74209"/>
                    </a:lnTo>
                    <a:lnTo>
                      <a:pt x="0" y="74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8644703" y="4677611"/>
                <a:ext cx="10328" cy="146257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74208" extrusionOk="0">
                    <a:moveTo>
                      <a:pt x="0" y="0"/>
                    </a:moveTo>
                    <a:lnTo>
                      <a:pt x="5240" y="0"/>
                    </a:lnTo>
                    <a:lnTo>
                      <a:pt x="5240" y="74209"/>
                    </a:lnTo>
                    <a:lnTo>
                      <a:pt x="0" y="74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5" name="Google Shape;605;p31"/>
              <p:cNvGrpSpPr/>
              <p:nvPr/>
            </p:nvGrpSpPr>
            <p:grpSpPr>
              <a:xfrm>
                <a:off x="8051407" y="4706627"/>
                <a:ext cx="498478" cy="98062"/>
                <a:chOff x="4627642" y="5102525"/>
                <a:chExt cx="252919" cy="49755"/>
              </a:xfrm>
            </p:grpSpPr>
            <p:sp>
              <p:nvSpPr>
                <p:cNvPr id="606" name="Google Shape;606;p31"/>
                <p:cNvSpPr/>
                <p:nvPr/>
              </p:nvSpPr>
              <p:spPr>
                <a:xfrm>
                  <a:off x="4627642" y="5102525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" name="Google Shape;607;p31"/>
                <p:cNvSpPr/>
                <p:nvPr/>
              </p:nvSpPr>
              <p:spPr>
                <a:xfrm>
                  <a:off x="4627642" y="5111458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31"/>
                <p:cNvSpPr/>
                <p:nvPr/>
              </p:nvSpPr>
              <p:spPr>
                <a:xfrm>
                  <a:off x="4627642" y="5120441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31"/>
                <p:cNvSpPr/>
                <p:nvPr/>
              </p:nvSpPr>
              <p:spPr>
                <a:xfrm>
                  <a:off x="4627642" y="5129374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31"/>
                <p:cNvSpPr/>
                <p:nvPr/>
              </p:nvSpPr>
              <p:spPr>
                <a:xfrm>
                  <a:off x="4627642" y="5138307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31"/>
                <p:cNvSpPr/>
                <p:nvPr/>
              </p:nvSpPr>
              <p:spPr>
                <a:xfrm>
                  <a:off x="4627642" y="5147290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2" name="Google Shape;612;p31"/>
              <p:cNvSpPr/>
              <p:nvPr/>
            </p:nvSpPr>
            <p:spPr>
              <a:xfrm>
                <a:off x="8153896" y="4566074"/>
                <a:ext cx="680735" cy="111537"/>
              </a:xfrm>
              <a:custGeom>
                <a:avLst/>
                <a:gdLst/>
                <a:ahLst/>
                <a:cxnLst/>
                <a:rect l="l" t="t" r="r" b="b"/>
                <a:pathLst>
                  <a:path w="345393" h="56592" extrusionOk="0">
                    <a:moveTo>
                      <a:pt x="0" y="45114"/>
                    </a:moveTo>
                    <a:lnTo>
                      <a:pt x="0" y="11478"/>
                    </a:lnTo>
                    <a:cubicBezTo>
                      <a:pt x="0" y="5140"/>
                      <a:pt x="5140" y="0"/>
                      <a:pt x="11478" y="0"/>
                    </a:cubicBezTo>
                    <a:lnTo>
                      <a:pt x="345393" y="0"/>
                    </a:lnTo>
                    <a:lnTo>
                      <a:pt x="345393" y="8783"/>
                    </a:lnTo>
                    <a:lnTo>
                      <a:pt x="78152" y="8783"/>
                    </a:lnTo>
                    <a:lnTo>
                      <a:pt x="78152" y="47859"/>
                    </a:lnTo>
                    <a:lnTo>
                      <a:pt x="345393" y="47859"/>
                    </a:lnTo>
                    <a:lnTo>
                      <a:pt x="345393" y="56593"/>
                    </a:lnTo>
                    <a:lnTo>
                      <a:pt x="11478" y="56593"/>
                    </a:lnTo>
                    <a:cubicBezTo>
                      <a:pt x="5140" y="56593"/>
                      <a:pt x="0" y="51452"/>
                      <a:pt x="0" y="451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3" name="Google Shape;613;p31"/>
              <p:cNvGrpSpPr/>
              <p:nvPr/>
            </p:nvGrpSpPr>
            <p:grpSpPr>
              <a:xfrm>
                <a:off x="8307923" y="4595383"/>
                <a:ext cx="498380" cy="62751"/>
                <a:chOff x="4757794" y="5046082"/>
                <a:chExt cx="252869" cy="31839"/>
              </a:xfrm>
            </p:grpSpPr>
            <p:sp>
              <p:nvSpPr>
                <p:cNvPr id="614" name="Google Shape;614;p31"/>
                <p:cNvSpPr/>
                <p:nvPr/>
              </p:nvSpPr>
              <p:spPr>
                <a:xfrm>
                  <a:off x="4757794" y="5072931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31"/>
                <p:cNvSpPr/>
                <p:nvPr/>
              </p:nvSpPr>
              <p:spPr>
                <a:xfrm>
                  <a:off x="4757794" y="5063948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31"/>
                <p:cNvSpPr/>
                <p:nvPr/>
              </p:nvSpPr>
              <p:spPr>
                <a:xfrm>
                  <a:off x="4757794" y="5055015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31"/>
                <p:cNvSpPr/>
                <p:nvPr/>
              </p:nvSpPr>
              <p:spPr>
                <a:xfrm>
                  <a:off x="4757794" y="5046082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8" name="Google Shape;618;p31"/>
              <p:cNvSpPr/>
              <p:nvPr/>
            </p:nvSpPr>
            <p:spPr>
              <a:xfrm>
                <a:off x="8170222" y="4001007"/>
                <a:ext cx="178027" cy="533688"/>
              </a:xfrm>
              <a:custGeom>
                <a:avLst/>
                <a:gdLst/>
                <a:ahLst/>
                <a:cxnLst/>
                <a:rect l="l" t="t" r="r" b="b"/>
                <a:pathLst>
                  <a:path w="90328" h="270784" extrusionOk="0">
                    <a:moveTo>
                      <a:pt x="0" y="7036"/>
                    </a:moveTo>
                    <a:lnTo>
                      <a:pt x="62681" y="253368"/>
                    </a:lnTo>
                    <a:lnTo>
                      <a:pt x="81845" y="270785"/>
                    </a:lnTo>
                    <a:lnTo>
                      <a:pt x="90328" y="246332"/>
                    </a:lnTo>
                    <a:lnTo>
                      <a:pt x="27597" y="0"/>
                    </a:lnTo>
                    <a:lnTo>
                      <a:pt x="0" y="703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170222" y="4001007"/>
                <a:ext cx="60292" cy="36883"/>
              </a:xfrm>
              <a:custGeom>
                <a:avLst/>
                <a:gdLst/>
                <a:ahLst/>
                <a:cxnLst/>
                <a:rect l="l" t="t" r="r" b="b"/>
                <a:pathLst>
                  <a:path w="30591" h="18714" extrusionOk="0">
                    <a:moveTo>
                      <a:pt x="30592" y="11678"/>
                    </a:moveTo>
                    <a:lnTo>
                      <a:pt x="2994" y="18714"/>
                    </a:lnTo>
                    <a:lnTo>
                      <a:pt x="0" y="7036"/>
                    </a:lnTo>
                    <a:lnTo>
                      <a:pt x="27597" y="0"/>
                    </a:lnTo>
                    <a:lnTo>
                      <a:pt x="30592" y="116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161868" y="3950554"/>
                <a:ext cx="62748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31837" h="32635" extrusionOk="0">
                    <a:moveTo>
                      <a:pt x="10727" y="447"/>
                    </a:moveTo>
                    <a:lnTo>
                      <a:pt x="10727" y="447"/>
                    </a:lnTo>
                    <a:cubicBezTo>
                      <a:pt x="3092" y="2393"/>
                      <a:pt x="-1500" y="10128"/>
                      <a:pt x="447" y="17764"/>
                    </a:cubicBezTo>
                    <a:lnTo>
                      <a:pt x="4240" y="32636"/>
                    </a:lnTo>
                    <a:lnTo>
                      <a:pt x="31837" y="25599"/>
                    </a:lnTo>
                    <a:lnTo>
                      <a:pt x="28045" y="10727"/>
                    </a:lnTo>
                    <a:cubicBezTo>
                      <a:pt x="26098" y="3092"/>
                      <a:pt x="18363" y="-1500"/>
                      <a:pt x="10727" y="4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8307923" y="3953698"/>
                <a:ext cx="129831" cy="541657"/>
              </a:xfrm>
              <a:custGeom>
                <a:avLst/>
                <a:gdLst/>
                <a:ahLst/>
                <a:cxnLst/>
                <a:rect l="l" t="t" r="r" b="b"/>
                <a:pathLst>
                  <a:path w="65874" h="274827" extrusionOk="0">
                    <a:moveTo>
                      <a:pt x="37728" y="0"/>
                    </a:moveTo>
                    <a:lnTo>
                      <a:pt x="0" y="251372"/>
                    </a:lnTo>
                    <a:lnTo>
                      <a:pt x="10879" y="274827"/>
                    </a:lnTo>
                    <a:lnTo>
                      <a:pt x="28147" y="255614"/>
                    </a:lnTo>
                    <a:lnTo>
                      <a:pt x="65875" y="4242"/>
                    </a:lnTo>
                    <a:lnTo>
                      <a:pt x="37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8378840" y="3953698"/>
                <a:ext cx="58916" cy="31867"/>
              </a:xfrm>
              <a:custGeom>
                <a:avLst/>
                <a:gdLst/>
                <a:ahLst/>
                <a:cxnLst/>
                <a:rect l="l" t="t" r="r" b="b"/>
                <a:pathLst>
                  <a:path w="29893" h="16169" extrusionOk="0">
                    <a:moveTo>
                      <a:pt x="28146" y="16169"/>
                    </a:moveTo>
                    <a:lnTo>
                      <a:pt x="0" y="11927"/>
                    </a:lnTo>
                    <a:lnTo>
                      <a:pt x="1747" y="0"/>
                    </a:lnTo>
                    <a:lnTo>
                      <a:pt x="29893" y="4242"/>
                    </a:lnTo>
                    <a:lnTo>
                      <a:pt x="28146" y="161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8382185" y="3899786"/>
                <a:ext cx="60402" cy="62271"/>
              </a:xfrm>
              <a:custGeom>
                <a:avLst/>
                <a:gdLst/>
                <a:ahLst/>
                <a:cxnLst/>
                <a:rect l="l" t="t" r="r" b="b"/>
                <a:pathLst>
                  <a:path w="30647" h="31595" extrusionOk="0">
                    <a:moveTo>
                      <a:pt x="18515" y="155"/>
                    </a:moveTo>
                    <a:lnTo>
                      <a:pt x="18515" y="155"/>
                    </a:lnTo>
                    <a:cubicBezTo>
                      <a:pt x="10730" y="-993"/>
                      <a:pt x="3493" y="4347"/>
                      <a:pt x="2296" y="12132"/>
                    </a:cubicBezTo>
                    <a:lnTo>
                      <a:pt x="0" y="27354"/>
                    </a:lnTo>
                    <a:lnTo>
                      <a:pt x="28197" y="31595"/>
                    </a:lnTo>
                    <a:lnTo>
                      <a:pt x="30492" y="16374"/>
                    </a:lnTo>
                    <a:cubicBezTo>
                      <a:pt x="31640" y="8589"/>
                      <a:pt x="26300" y="1353"/>
                      <a:pt x="18515" y="1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8398315" y="4055792"/>
                <a:ext cx="127864" cy="372579"/>
              </a:xfrm>
              <a:custGeom>
                <a:avLst/>
                <a:gdLst/>
                <a:ahLst/>
                <a:cxnLst/>
                <a:rect l="l" t="t" r="r" b="b"/>
                <a:pathLst>
                  <a:path w="64876" h="189040" extrusionOk="0">
                    <a:moveTo>
                      <a:pt x="45613" y="0"/>
                    </a:moveTo>
                    <a:lnTo>
                      <a:pt x="0" y="171873"/>
                    </a:lnTo>
                    <a:lnTo>
                      <a:pt x="5789" y="189041"/>
                    </a:lnTo>
                    <a:lnTo>
                      <a:pt x="19263" y="176964"/>
                    </a:lnTo>
                    <a:lnTo>
                      <a:pt x="64877" y="5140"/>
                    </a:lnTo>
                    <a:lnTo>
                      <a:pt x="456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8483986" y="4055792"/>
                <a:ext cx="42195" cy="26162"/>
              </a:xfrm>
              <a:custGeom>
                <a:avLst/>
                <a:gdLst/>
                <a:ahLst/>
                <a:cxnLst/>
                <a:rect l="l" t="t" r="r" b="b"/>
                <a:pathLst>
                  <a:path w="21409" h="13274" extrusionOk="0">
                    <a:moveTo>
                      <a:pt x="19263" y="13275"/>
                    </a:moveTo>
                    <a:lnTo>
                      <a:pt x="0" y="8185"/>
                    </a:lnTo>
                    <a:lnTo>
                      <a:pt x="2146" y="0"/>
                    </a:lnTo>
                    <a:lnTo>
                      <a:pt x="21409" y="5140"/>
                    </a:lnTo>
                    <a:lnTo>
                      <a:pt x="19263" y="132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8488312" y="4020714"/>
                <a:ext cx="44028" cy="45110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888" extrusionOk="0">
                    <a:moveTo>
                      <a:pt x="14922" y="331"/>
                    </a:moveTo>
                    <a:lnTo>
                      <a:pt x="14922" y="331"/>
                    </a:lnTo>
                    <a:cubicBezTo>
                      <a:pt x="9582" y="-1066"/>
                      <a:pt x="4142" y="2078"/>
                      <a:pt x="2745" y="7418"/>
                    </a:cubicBezTo>
                    <a:lnTo>
                      <a:pt x="0" y="17798"/>
                    </a:lnTo>
                    <a:lnTo>
                      <a:pt x="19264" y="22889"/>
                    </a:lnTo>
                    <a:lnTo>
                      <a:pt x="22008" y="12508"/>
                    </a:lnTo>
                    <a:cubicBezTo>
                      <a:pt x="23406" y="7169"/>
                      <a:pt x="20262" y="1729"/>
                      <a:pt x="14922" y="3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8198353" y="4209820"/>
                <a:ext cx="310515" cy="356252"/>
              </a:xfrm>
              <a:custGeom>
                <a:avLst/>
                <a:gdLst/>
                <a:ahLst/>
                <a:cxnLst/>
                <a:rect l="l" t="t" r="r" b="b"/>
                <a:pathLst>
                  <a:path w="157550" h="180756" extrusionOk="0">
                    <a:moveTo>
                      <a:pt x="140633" y="180756"/>
                    </a:moveTo>
                    <a:lnTo>
                      <a:pt x="16968" y="180756"/>
                    </a:lnTo>
                    <a:lnTo>
                      <a:pt x="0" y="0"/>
                    </a:lnTo>
                    <a:lnTo>
                      <a:pt x="157551" y="0"/>
                    </a:lnTo>
                    <a:lnTo>
                      <a:pt x="140633" y="1807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8221468" y="4516796"/>
                <a:ext cx="264384" cy="9835"/>
              </a:xfrm>
              <a:custGeom>
                <a:avLst/>
                <a:gdLst/>
                <a:ahLst/>
                <a:cxnLst/>
                <a:rect l="l" t="t" r="r" b="b"/>
                <a:pathLst>
                  <a:path w="134144" h="4990" extrusionOk="0">
                    <a:moveTo>
                      <a:pt x="0" y="0"/>
                    </a:moveTo>
                    <a:lnTo>
                      <a:pt x="134145" y="0"/>
                    </a:lnTo>
                  </a:path>
                </a:pathLst>
              </a:custGeom>
              <a:noFill/>
              <a:ln w="99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3600" b="1" dirty="0"/>
              <a:t>02</a:t>
            </a:r>
            <a:endParaRPr lang="en-IN" sz="2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dirty="0">
                <a:solidFill>
                  <a:srgbClr val="00B050"/>
                </a:solidFill>
                <a:effectLst/>
                <a:latin typeface="Söhne"/>
              </a:rPr>
              <a:t>Evidence-Based Decision Making</a:t>
            </a:r>
            <a:endParaRPr sz="3200" dirty="0">
              <a:solidFill>
                <a:srgbClr val="00B050"/>
              </a:solidFill>
            </a:endParaRPr>
          </a:p>
        </p:txBody>
      </p:sp>
      <p:sp>
        <p:nvSpPr>
          <p:cNvPr id="585" name="Google Shape;585;p31"/>
          <p:cNvSpPr txBox="1">
            <a:spLocks noGrp="1"/>
          </p:cNvSpPr>
          <p:nvPr>
            <p:ph type="subTitle" idx="2"/>
          </p:nvPr>
        </p:nvSpPr>
        <p:spPr>
          <a:xfrm>
            <a:off x="4317618" y="1429903"/>
            <a:ext cx="3788382" cy="28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The system provides policymakers and public health practitioners with evidence-based insights into the factors influencing life expectancy, enabling informed decision-making and strategic planning of interventions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583" name="Google Shape;583;p31"/>
          <p:cNvSpPr txBox="1">
            <a:spLocks noGrp="1"/>
          </p:cNvSpPr>
          <p:nvPr>
            <p:ph type="title"/>
          </p:nvPr>
        </p:nvSpPr>
        <p:spPr>
          <a:xfrm>
            <a:off x="590775" y="253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Significance of Life Pattern Prediction Systems</a:t>
            </a:r>
          </a:p>
        </p:txBody>
      </p:sp>
      <p:sp>
        <p:nvSpPr>
          <p:cNvPr id="586" name="Google Shape;586;p31"/>
          <p:cNvSpPr/>
          <p:nvPr/>
        </p:nvSpPr>
        <p:spPr>
          <a:xfrm>
            <a:off x="8644250" y="1834300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587" name="Google Shape;587;p31"/>
          <p:cNvSpPr/>
          <p:nvPr/>
        </p:nvSpPr>
        <p:spPr>
          <a:xfrm>
            <a:off x="5693175" y="3762925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588" name="Google Shape;588;p31"/>
          <p:cNvGrpSpPr/>
          <p:nvPr/>
        </p:nvGrpSpPr>
        <p:grpSpPr>
          <a:xfrm>
            <a:off x="8247420" y="3317294"/>
            <a:ext cx="362977" cy="222500"/>
            <a:chOff x="5582784" y="1377203"/>
            <a:chExt cx="219282" cy="134425"/>
          </a:xfrm>
        </p:grpSpPr>
        <p:sp>
          <p:nvSpPr>
            <p:cNvPr id="589" name="Google Shape;589;p31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3" name="Google Shape;593;p31"/>
          <p:cNvGrpSpPr/>
          <p:nvPr/>
        </p:nvGrpSpPr>
        <p:grpSpPr>
          <a:xfrm>
            <a:off x="2739795" y="4385369"/>
            <a:ext cx="362977" cy="222500"/>
            <a:chOff x="5582784" y="1377203"/>
            <a:chExt cx="219282" cy="134425"/>
          </a:xfrm>
        </p:grpSpPr>
        <p:sp>
          <p:nvSpPr>
            <p:cNvPr id="594" name="Google Shape;594;p31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8" name="Google Shape;598;p31"/>
          <p:cNvGrpSpPr/>
          <p:nvPr/>
        </p:nvGrpSpPr>
        <p:grpSpPr>
          <a:xfrm>
            <a:off x="7056375" y="3684411"/>
            <a:ext cx="1373700" cy="924082"/>
            <a:chOff x="7056375" y="3684411"/>
            <a:chExt cx="1373700" cy="924082"/>
          </a:xfrm>
        </p:grpSpPr>
        <p:cxnSp>
          <p:nvCxnSpPr>
            <p:cNvPr id="599" name="Google Shape;599;p31"/>
            <p:cNvCxnSpPr/>
            <p:nvPr/>
          </p:nvCxnSpPr>
          <p:spPr>
            <a:xfrm>
              <a:off x="7056375" y="4607875"/>
              <a:ext cx="137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600" name="Google Shape;600;p31"/>
            <p:cNvGrpSpPr/>
            <p:nvPr/>
          </p:nvGrpSpPr>
          <p:grpSpPr>
            <a:xfrm>
              <a:off x="7343253" y="3684411"/>
              <a:ext cx="811453" cy="924082"/>
              <a:chOff x="8023178" y="3899786"/>
              <a:chExt cx="811453" cy="924082"/>
            </a:xfrm>
          </p:grpSpPr>
          <p:sp>
            <p:nvSpPr>
              <p:cNvPr id="601" name="Google Shape;601;p31"/>
              <p:cNvSpPr/>
              <p:nvPr/>
            </p:nvSpPr>
            <p:spPr>
              <a:xfrm>
                <a:off x="8023178" y="4677611"/>
                <a:ext cx="759520" cy="146257"/>
              </a:xfrm>
              <a:custGeom>
                <a:avLst/>
                <a:gdLst/>
                <a:ahLst/>
                <a:cxnLst/>
                <a:rect l="l" t="t" r="r" b="b"/>
                <a:pathLst>
                  <a:path w="385367" h="74208" extrusionOk="0">
                    <a:moveTo>
                      <a:pt x="385368" y="11478"/>
                    </a:moveTo>
                    <a:lnTo>
                      <a:pt x="385368" y="62731"/>
                    </a:lnTo>
                    <a:cubicBezTo>
                      <a:pt x="385368" y="69069"/>
                      <a:pt x="380227" y="74209"/>
                      <a:pt x="373889" y="74209"/>
                    </a:cubicBezTo>
                    <a:lnTo>
                      <a:pt x="0" y="74209"/>
                    </a:lnTo>
                    <a:lnTo>
                      <a:pt x="0" y="65426"/>
                    </a:lnTo>
                    <a:lnTo>
                      <a:pt x="267242" y="65426"/>
                    </a:lnTo>
                    <a:lnTo>
                      <a:pt x="267242" y="8733"/>
                    </a:lnTo>
                    <a:lnTo>
                      <a:pt x="0" y="8733"/>
                    </a:lnTo>
                    <a:lnTo>
                      <a:pt x="0" y="0"/>
                    </a:lnTo>
                    <a:lnTo>
                      <a:pt x="373889" y="0"/>
                    </a:lnTo>
                    <a:cubicBezTo>
                      <a:pt x="380227" y="0"/>
                      <a:pt x="385368" y="5140"/>
                      <a:pt x="385368" y="114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>
                <a:off x="8607522" y="4677611"/>
                <a:ext cx="26950" cy="146257"/>
              </a:xfrm>
              <a:custGeom>
                <a:avLst/>
                <a:gdLst/>
                <a:ahLst/>
                <a:cxnLst/>
                <a:rect l="l" t="t" r="r" b="b"/>
                <a:pathLst>
                  <a:path w="13674" h="74208" extrusionOk="0">
                    <a:moveTo>
                      <a:pt x="0" y="0"/>
                    </a:moveTo>
                    <a:lnTo>
                      <a:pt x="13674" y="0"/>
                    </a:lnTo>
                    <a:lnTo>
                      <a:pt x="13674" y="74209"/>
                    </a:lnTo>
                    <a:lnTo>
                      <a:pt x="0" y="74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>
                <a:off x="8721126" y="4677611"/>
                <a:ext cx="26950" cy="146257"/>
              </a:xfrm>
              <a:custGeom>
                <a:avLst/>
                <a:gdLst/>
                <a:ahLst/>
                <a:cxnLst/>
                <a:rect l="l" t="t" r="r" b="b"/>
                <a:pathLst>
                  <a:path w="13674" h="74208" extrusionOk="0">
                    <a:moveTo>
                      <a:pt x="0" y="0"/>
                    </a:moveTo>
                    <a:lnTo>
                      <a:pt x="13674" y="0"/>
                    </a:lnTo>
                    <a:lnTo>
                      <a:pt x="13674" y="74209"/>
                    </a:lnTo>
                    <a:lnTo>
                      <a:pt x="0" y="74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8644703" y="4677611"/>
                <a:ext cx="10328" cy="146257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74208" extrusionOk="0">
                    <a:moveTo>
                      <a:pt x="0" y="0"/>
                    </a:moveTo>
                    <a:lnTo>
                      <a:pt x="5240" y="0"/>
                    </a:lnTo>
                    <a:lnTo>
                      <a:pt x="5240" y="74209"/>
                    </a:lnTo>
                    <a:lnTo>
                      <a:pt x="0" y="74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5" name="Google Shape;605;p31"/>
              <p:cNvGrpSpPr/>
              <p:nvPr/>
            </p:nvGrpSpPr>
            <p:grpSpPr>
              <a:xfrm>
                <a:off x="8051407" y="4706627"/>
                <a:ext cx="498478" cy="98062"/>
                <a:chOff x="4627642" y="5102525"/>
                <a:chExt cx="252919" cy="49755"/>
              </a:xfrm>
            </p:grpSpPr>
            <p:sp>
              <p:nvSpPr>
                <p:cNvPr id="606" name="Google Shape;606;p31"/>
                <p:cNvSpPr/>
                <p:nvPr/>
              </p:nvSpPr>
              <p:spPr>
                <a:xfrm>
                  <a:off x="4627642" y="5102525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" name="Google Shape;607;p31"/>
                <p:cNvSpPr/>
                <p:nvPr/>
              </p:nvSpPr>
              <p:spPr>
                <a:xfrm>
                  <a:off x="4627642" y="5111458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31"/>
                <p:cNvSpPr/>
                <p:nvPr/>
              </p:nvSpPr>
              <p:spPr>
                <a:xfrm>
                  <a:off x="4627642" y="5120441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31"/>
                <p:cNvSpPr/>
                <p:nvPr/>
              </p:nvSpPr>
              <p:spPr>
                <a:xfrm>
                  <a:off x="4627642" y="5129374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31"/>
                <p:cNvSpPr/>
                <p:nvPr/>
              </p:nvSpPr>
              <p:spPr>
                <a:xfrm>
                  <a:off x="4627642" y="5138307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31"/>
                <p:cNvSpPr/>
                <p:nvPr/>
              </p:nvSpPr>
              <p:spPr>
                <a:xfrm>
                  <a:off x="4627642" y="5147290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2" name="Google Shape;612;p31"/>
              <p:cNvSpPr/>
              <p:nvPr/>
            </p:nvSpPr>
            <p:spPr>
              <a:xfrm>
                <a:off x="8153896" y="4566074"/>
                <a:ext cx="680735" cy="111537"/>
              </a:xfrm>
              <a:custGeom>
                <a:avLst/>
                <a:gdLst/>
                <a:ahLst/>
                <a:cxnLst/>
                <a:rect l="l" t="t" r="r" b="b"/>
                <a:pathLst>
                  <a:path w="345393" h="56592" extrusionOk="0">
                    <a:moveTo>
                      <a:pt x="0" y="45114"/>
                    </a:moveTo>
                    <a:lnTo>
                      <a:pt x="0" y="11478"/>
                    </a:lnTo>
                    <a:cubicBezTo>
                      <a:pt x="0" y="5140"/>
                      <a:pt x="5140" y="0"/>
                      <a:pt x="11478" y="0"/>
                    </a:cubicBezTo>
                    <a:lnTo>
                      <a:pt x="345393" y="0"/>
                    </a:lnTo>
                    <a:lnTo>
                      <a:pt x="345393" y="8783"/>
                    </a:lnTo>
                    <a:lnTo>
                      <a:pt x="78152" y="8783"/>
                    </a:lnTo>
                    <a:lnTo>
                      <a:pt x="78152" y="47859"/>
                    </a:lnTo>
                    <a:lnTo>
                      <a:pt x="345393" y="47859"/>
                    </a:lnTo>
                    <a:lnTo>
                      <a:pt x="345393" y="56593"/>
                    </a:lnTo>
                    <a:lnTo>
                      <a:pt x="11478" y="56593"/>
                    </a:lnTo>
                    <a:cubicBezTo>
                      <a:pt x="5140" y="56593"/>
                      <a:pt x="0" y="51452"/>
                      <a:pt x="0" y="451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3" name="Google Shape;613;p31"/>
              <p:cNvGrpSpPr/>
              <p:nvPr/>
            </p:nvGrpSpPr>
            <p:grpSpPr>
              <a:xfrm>
                <a:off x="8307923" y="4595383"/>
                <a:ext cx="498380" cy="62751"/>
                <a:chOff x="4757794" y="5046082"/>
                <a:chExt cx="252869" cy="31839"/>
              </a:xfrm>
            </p:grpSpPr>
            <p:sp>
              <p:nvSpPr>
                <p:cNvPr id="614" name="Google Shape;614;p31"/>
                <p:cNvSpPr/>
                <p:nvPr/>
              </p:nvSpPr>
              <p:spPr>
                <a:xfrm>
                  <a:off x="4757794" y="5072931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31"/>
                <p:cNvSpPr/>
                <p:nvPr/>
              </p:nvSpPr>
              <p:spPr>
                <a:xfrm>
                  <a:off x="4757794" y="5063948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31"/>
                <p:cNvSpPr/>
                <p:nvPr/>
              </p:nvSpPr>
              <p:spPr>
                <a:xfrm>
                  <a:off x="4757794" y="5055015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31"/>
                <p:cNvSpPr/>
                <p:nvPr/>
              </p:nvSpPr>
              <p:spPr>
                <a:xfrm>
                  <a:off x="4757794" y="5046082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8" name="Google Shape;618;p31"/>
              <p:cNvSpPr/>
              <p:nvPr/>
            </p:nvSpPr>
            <p:spPr>
              <a:xfrm>
                <a:off x="8170222" y="4001007"/>
                <a:ext cx="178027" cy="533688"/>
              </a:xfrm>
              <a:custGeom>
                <a:avLst/>
                <a:gdLst/>
                <a:ahLst/>
                <a:cxnLst/>
                <a:rect l="l" t="t" r="r" b="b"/>
                <a:pathLst>
                  <a:path w="90328" h="270784" extrusionOk="0">
                    <a:moveTo>
                      <a:pt x="0" y="7036"/>
                    </a:moveTo>
                    <a:lnTo>
                      <a:pt x="62681" y="253368"/>
                    </a:lnTo>
                    <a:lnTo>
                      <a:pt x="81845" y="270785"/>
                    </a:lnTo>
                    <a:lnTo>
                      <a:pt x="90328" y="246332"/>
                    </a:lnTo>
                    <a:lnTo>
                      <a:pt x="27597" y="0"/>
                    </a:lnTo>
                    <a:lnTo>
                      <a:pt x="0" y="703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170222" y="4001007"/>
                <a:ext cx="60292" cy="36883"/>
              </a:xfrm>
              <a:custGeom>
                <a:avLst/>
                <a:gdLst/>
                <a:ahLst/>
                <a:cxnLst/>
                <a:rect l="l" t="t" r="r" b="b"/>
                <a:pathLst>
                  <a:path w="30591" h="18714" extrusionOk="0">
                    <a:moveTo>
                      <a:pt x="30592" y="11678"/>
                    </a:moveTo>
                    <a:lnTo>
                      <a:pt x="2994" y="18714"/>
                    </a:lnTo>
                    <a:lnTo>
                      <a:pt x="0" y="7036"/>
                    </a:lnTo>
                    <a:lnTo>
                      <a:pt x="27597" y="0"/>
                    </a:lnTo>
                    <a:lnTo>
                      <a:pt x="30592" y="116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161868" y="3950554"/>
                <a:ext cx="62748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31837" h="32635" extrusionOk="0">
                    <a:moveTo>
                      <a:pt x="10727" y="447"/>
                    </a:moveTo>
                    <a:lnTo>
                      <a:pt x="10727" y="447"/>
                    </a:lnTo>
                    <a:cubicBezTo>
                      <a:pt x="3092" y="2393"/>
                      <a:pt x="-1500" y="10128"/>
                      <a:pt x="447" y="17764"/>
                    </a:cubicBezTo>
                    <a:lnTo>
                      <a:pt x="4240" y="32636"/>
                    </a:lnTo>
                    <a:lnTo>
                      <a:pt x="31837" y="25599"/>
                    </a:lnTo>
                    <a:lnTo>
                      <a:pt x="28045" y="10727"/>
                    </a:lnTo>
                    <a:cubicBezTo>
                      <a:pt x="26098" y="3092"/>
                      <a:pt x="18363" y="-1500"/>
                      <a:pt x="10727" y="4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8307923" y="3953698"/>
                <a:ext cx="129831" cy="541657"/>
              </a:xfrm>
              <a:custGeom>
                <a:avLst/>
                <a:gdLst/>
                <a:ahLst/>
                <a:cxnLst/>
                <a:rect l="l" t="t" r="r" b="b"/>
                <a:pathLst>
                  <a:path w="65874" h="274827" extrusionOk="0">
                    <a:moveTo>
                      <a:pt x="37728" y="0"/>
                    </a:moveTo>
                    <a:lnTo>
                      <a:pt x="0" y="251372"/>
                    </a:lnTo>
                    <a:lnTo>
                      <a:pt x="10879" y="274827"/>
                    </a:lnTo>
                    <a:lnTo>
                      <a:pt x="28147" y="255614"/>
                    </a:lnTo>
                    <a:lnTo>
                      <a:pt x="65875" y="4242"/>
                    </a:lnTo>
                    <a:lnTo>
                      <a:pt x="37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8378840" y="3953698"/>
                <a:ext cx="58916" cy="31867"/>
              </a:xfrm>
              <a:custGeom>
                <a:avLst/>
                <a:gdLst/>
                <a:ahLst/>
                <a:cxnLst/>
                <a:rect l="l" t="t" r="r" b="b"/>
                <a:pathLst>
                  <a:path w="29893" h="16169" extrusionOk="0">
                    <a:moveTo>
                      <a:pt x="28146" y="16169"/>
                    </a:moveTo>
                    <a:lnTo>
                      <a:pt x="0" y="11927"/>
                    </a:lnTo>
                    <a:lnTo>
                      <a:pt x="1747" y="0"/>
                    </a:lnTo>
                    <a:lnTo>
                      <a:pt x="29893" y="4242"/>
                    </a:lnTo>
                    <a:lnTo>
                      <a:pt x="28146" y="161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8382185" y="3899786"/>
                <a:ext cx="60402" cy="62271"/>
              </a:xfrm>
              <a:custGeom>
                <a:avLst/>
                <a:gdLst/>
                <a:ahLst/>
                <a:cxnLst/>
                <a:rect l="l" t="t" r="r" b="b"/>
                <a:pathLst>
                  <a:path w="30647" h="31595" extrusionOk="0">
                    <a:moveTo>
                      <a:pt x="18515" y="155"/>
                    </a:moveTo>
                    <a:lnTo>
                      <a:pt x="18515" y="155"/>
                    </a:lnTo>
                    <a:cubicBezTo>
                      <a:pt x="10730" y="-993"/>
                      <a:pt x="3493" y="4347"/>
                      <a:pt x="2296" y="12132"/>
                    </a:cubicBezTo>
                    <a:lnTo>
                      <a:pt x="0" y="27354"/>
                    </a:lnTo>
                    <a:lnTo>
                      <a:pt x="28197" y="31595"/>
                    </a:lnTo>
                    <a:lnTo>
                      <a:pt x="30492" y="16374"/>
                    </a:lnTo>
                    <a:cubicBezTo>
                      <a:pt x="31640" y="8589"/>
                      <a:pt x="26300" y="1353"/>
                      <a:pt x="18515" y="1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8398315" y="4055792"/>
                <a:ext cx="127864" cy="372579"/>
              </a:xfrm>
              <a:custGeom>
                <a:avLst/>
                <a:gdLst/>
                <a:ahLst/>
                <a:cxnLst/>
                <a:rect l="l" t="t" r="r" b="b"/>
                <a:pathLst>
                  <a:path w="64876" h="189040" extrusionOk="0">
                    <a:moveTo>
                      <a:pt x="45613" y="0"/>
                    </a:moveTo>
                    <a:lnTo>
                      <a:pt x="0" y="171873"/>
                    </a:lnTo>
                    <a:lnTo>
                      <a:pt x="5789" y="189041"/>
                    </a:lnTo>
                    <a:lnTo>
                      <a:pt x="19263" y="176964"/>
                    </a:lnTo>
                    <a:lnTo>
                      <a:pt x="64877" y="5140"/>
                    </a:lnTo>
                    <a:lnTo>
                      <a:pt x="456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8483986" y="4055792"/>
                <a:ext cx="42195" cy="26162"/>
              </a:xfrm>
              <a:custGeom>
                <a:avLst/>
                <a:gdLst/>
                <a:ahLst/>
                <a:cxnLst/>
                <a:rect l="l" t="t" r="r" b="b"/>
                <a:pathLst>
                  <a:path w="21409" h="13274" extrusionOk="0">
                    <a:moveTo>
                      <a:pt x="19263" y="13275"/>
                    </a:moveTo>
                    <a:lnTo>
                      <a:pt x="0" y="8185"/>
                    </a:lnTo>
                    <a:lnTo>
                      <a:pt x="2146" y="0"/>
                    </a:lnTo>
                    <a:lnTo>
                      <a:pt x="21409" y="5140"/>
                    </a:lnTo>
                    <a:lnTo>
                      <a:pt x="19263" y="132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8488312" y="4020714"/>
                <a:ext cx="44028" cy="45110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888" extrusionOk="0">
                    <a:moveTo>
                      <a:pt x="14922" y="331"/>
                    </a:moveTo>
                    <a:lnTo>
                      <a:pt x="14922" y="331"/>
                    </a:lnTo>
                    <a:cubicBezTo>
                      <a:pt x="9582" y="-1066"/>
                      <a:pt x="4142" y="2078"/>
                      <a:pt x="2745" y="7418"/>
                    </a:cubicBezTo>
                    <a:lnTo>
                      <a:pt x="0" y="17798"/>
                    </a:lnTo>
                    <a:lnTo>
                      <a:pt x="19264" y="22889"/>
                    </a:lnTo>
                    <a:lnTo>
                      <a:pt x="22008" y="12508"/>
                    </a:lnTo>
                    <a:cubicBezTo>
                      <a:pt x="23406" y="7169"/>
                      <a:pt x="20262" y="1729"/>
                      <a:pt x="14922" y="3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8198353" y="4209820"/>
                <a:ext cx="310515" cy="356252"/>
              </a:xfrm>
              <a:custGeom>
                <a:avLst/>
                <a:gdLst/>
                <a:ahLst/>
                <a:cxnLst/>
                <a:rect l="l" t="t" r="r" b="b"/>
                <a:pathLst>
                  <a:path w="157550" h="180756" extrusionOk="0">
                    <a:moveTo>
                      <a:pt x="140633" y="180756"/>
                    </a:moveTo>
                    <a:lnTo>
                      <a:pt x="16968" y="180756"/>
                    </a:lnTo>
                    <a:lnTo>
                      <a:pt x="0" y="0"/>
                    </a:lnTo>
                    <a:lnTo>
                      <a:pt x="157551" y="0"/>
                    </a:lnTo>
                    <a:lnTo>
                      <a:pt x="140633" y="1807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8221468" y="4516796"/>
                <a:ext cx="264384" cy="9835"/>
              </a:xfrm>
              <a:custGeom>
                <a:avLst/>
                <a:gdLst/>
                <a:ahLst/>
                <a:cxnLst/>
                <a:rect l="l" t="t" r="r" b="b"/>
                <a:pathLst>
                  <a:path w="134144" h="4990" extrusionOk="0">
                    <a:moveTo>
                      <a:pt x="0" y="0"/>
                    </a:moveTo>
                    <a:lnTo>
                      <a:pt x="134145" y="0"/>
                    </a:lnTo>
                  </a:path>
                </a:pathLst>
              </a:custGeom>
              <a:noFill/>
              <a:ln w="99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218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7C37-1A83-A4B5-3A73-1E78E634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99" y="1719475"/>
            <a:ext cx="7892635" cy="1609738"/>
          </a:xfrm>
        </p:spPr>
        <p:txBody>
          <a:bodyPr/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METHODOLOGY AND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4E5D1F-410C-0A72-FA42-57270634C1E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grpSp>
        <p:nvGrpSpPr>
          <p:cNvPr id="4" name="Google Shape;312;p28">
            <a:extLst>
              <a:ext uri="{FF2B5EF4-FFF2-40B4-BE49-F238E27FC236}">
                <a16:creationId xmlns:a16="http://schemas.microsoft.com/office/drawing/2014/main" id="{C9B9DA39-8B85-455E-E338-E3085D691B2D}"/>
              </a:ext>
            </a:extLst>
          </p:cNvPr>
          <p:cNvGrpSpPr/>
          <p:nvPr/>
        </p:nvGrpSpPr>
        <p:grpSpPr>
          <a:xfrm>
            <a:off x="3398268" y="2681322"/>
            <a:ext cx="5030582" cy="2462177"/>
            <a:chOff x="3398268" y="2253858"/>
            <a:chExt cx="5030582" cy="2489240"/>
          </a:xfrm>
        </p:grpSpPr>
        <p:cxnSp>
          <p:nvCxnSpPr>
            <p:cNvPr id="5" name="Google Shape;313;p28">
              <a:extLst>
                <a:ext uri="{FF2B5EF4-FFF2-40B4-BE49-F238E27FC236}">
                  <a16:creationId xmlns:a16="http://schemas.microsoft.com/office/drawing/2014/main" id="{60638D31-6285-1B13-62ED-24AAD9C0F947}"/>
                </a:ext>
              </a:extLst>
            </p:cNvPr>
            <p:cNvCxnSpPr/>
            <p:nvPr/>
          </p:nvCxnSpPr>
          <p:spPr>
            <a:xfrm>
              <a:off x="3534050" y="4607871"/>
              <a:ext cx="48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6" name="Google Shape;314;p28">
              <a:extLst>
                <a:ext uri="{FF2B5EF4-FFF2-40B4-BE49-F238E27FC236}">
                  <a16:creationId xmlns:a16="http://schemas.microsoft.com/office/drawing/2014/main" id="{EA04FC1C-5A9E-A19A-8DA6-0D6C135E0413}"/>
                </a:ext>
              </a:extLst>
            </p:cNvPr>
            <p:cNvGrpSpPr/>
            <p:nvPr/>
          </p:nvGrpSpPr>
          <p:grpSpPr>
            <a:xfrm>
              <a:off x="3398268" y="2253858"/>
              <a:ext cx="4859294" cy="2489240"/>
              <a:chOff x="3398268" y="2253858"/>
              <a:chExt cx="4859294" cy="2489240"/>
            </a:xfrm>
          </p:grpSpPr>
          <p:grpSp>
            <p:nvGrpSpPr>
              <p:cNvPr id="7" name="Google Shape;315;p28">
                <a:extLst>
                  <a:ext uri="{FF2B5EF4-FFF2-40B4-BE49-F238E27FC236}">
                    <a16:creationId xmlns:a16="http://schemas.microsoft.com/office/drawing/2014/main" id="{667C4358-8185-2A1B-F487-8FC12207F5DB}"/>
                  </a:ext>
                </a:extLst>
              </p:cNvPr>
              <p:cNvGrpSpPr/>
              <p:nvPr/>
            </p:nvGrpSpPr>
            <p:grpSpPr>
              <a:xfrm>
                <a:off x="5713616" y="2528692"/>
                <a:ext cx="2543946" cy="2214406"/>
                <a:chOff x="5713616" y="2528692"/>
                <a:chExt cx="2543946" cy="2214406"/>
              </a:xfrm>
            </p:grpSpPr>
            <p:grpSp>
              <p:nvGrpSpPr>
                <p:cNvPr id="53" name="Google Shape;316;p28">
                  <a:extLst>
                    <a:ext uri="{FF2B5EF4-FFF2-40B4-BE49-F238E27FC236}">
                      <a16:creationId xmlns:a16="http://schemas.microsoft.com/office/drawing/2014/main" id="{938C90C9-DA03-C913-C4A4-384FCD410C78}"/>
                    </a:ext>
                  </a:extLst>
                </p:cNvPr>
                <p:cNvGrpSpPr/>
                <p:nvPr/>
              </p:nvGrpSpPr>
              <p:grpSpPr>
                <a:xfrm>
                  <a:off x="6236265" y="2528692"/>
                  <a:ext cx="608455" cy="501606"/>
                  <a:chOff x="1511408" y="4363269"/>
                  <a:chExt cx="425077" cy="350430"/>
                </a:xfrm>
              </p:grpSpPr>
              <p:sp>
                <p:nvSpPr>
                  <p:cNvPr id="76" name="Google Shape;317;p28">
                    <a:extLst>
                      <a:ext uri="{FF2B5EF4-FFF2-40B4-BE49-F238E27FC236}">
                        <a16:creationId xmlns:a16="http://schemas.microsoft.com/office/drawing/2014/main" id="{4B10B7A5-D3F6-0562-9C53-E5EA34D8434F}"/>
                      </a:ext>
                    </a:extLst>
                  </p:cNvPr>
                  <p:cNvSpPr/>
                  <p:nvPr/>
                </p:nvSpPr>
                <p:spPr>
                  <a:xfrm>
                    <a:off x="1511408" y="4363269"/>
                    <a:ext cx="425077" cy="24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077" h="241650" extrusionOk="0">
                        <a:moveTo>
                          <a:pt x="391973" y="0"/>
                        </a:moveTo>
                        <a:cubicBezTo>
                          <a:pt x="410256" y="0"/>
                          <a:pt x="425078" y="14821"/>
                          <a:pt x="425078" y="33105"/>
                        </a:cubicBezTo>
                        <a:lnTo>
                          <a:pt x="425078" y="208546"/>
                        </a:lnTo>
                        <a:cubicBezTo>
                          <a:pt x="425078" y="226829"/>
                          <a:pt x="410256" y="241650"/>
                          <a:pt x="391973" y="241650"/>
                        </a:cubicBezTo>
                        <a:lnTo>
                          <a:pt x="33105" y="241650"/>
                        </a:lnTo>
                        <a:cubicBezTo>
                          <a:pt x="14821" y="241650"/>
                          <a:pt x="0" y="226829"/>
                          <a:pt x="0" y="208546"/>
                        </a:cubicBezTo>
                        <a:lnTo>
                          <a:pt x="0" y="33105"/>
                        </a:lnTo>
                        <a:cubicBezTo>
                          <a:pt x="0" y="14821"/>
                          <a:pt x="14821" y="0"/>
                          <a:pt x="3310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" name="Google Shape;318;p28">
                    <a:extLst>
                      <a:ext uri="{FF2B5EF4-FFF2-40B4-BE49-F238E27FC236}">
                        <a16:creationId xmlns:a16="http://schemas.microsoft.com/office/drawing/2014/main" id="{0B335B85-9B8D-A696-B724-96A90B64048B}"/>
                      </a:ext>
                    </a:extLst>
                  </p:cNvPr>
                  <p:cNvSpPr/>
                  <p:nvPr/>
                </p:nvSpPr>
                <p:spPr>
                  <a:xfrm>
                    <a:off x="1771607" y="4579414"/>
                    <a:ext cx="130421" cy="1342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421" h="134285" extrusionOk="0">
                        <a:moveTo>
                          <a:pt x="0" y="0"/>
                        </a:moveTo>
                        <a:lnTo>
                          <a:pt x="130422" y="134286"/>
                        </a:lnTo>
                        <a:lnTo>
                          <a:pt x="96351" y="0"/>
                        </a:lnTo>
                      </a:path>
                    </a:pathLst>
                  </a:custGeom>
                  <a:solidFill>
                    <a:schemeClr val="accent5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" name="Google Shape;319;p28">
                    <a:extLst>
                      <a:ext uri="{FF2B5EF4-FFF2-40B4-BE49-F238E27FC236}">
                        <a16:creationId xmlns:a16="http://schemas.microsoft.com/office/drawing/2014/main" id="{66689970-D741-268F-FB6E-75888033D237}"/>
                      </a:ext>
                    </a:extLst>
                  </p:cNvPr>
                  <p:cNvSpPr/>
                  <p:nvPr/>
                </p:nvSpPr>
                <p:spPr>
                  <a:xfrm>
                    <a:off x="1573753" y="4444613"/>
                    <a:ext cx="300323" cy="6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323" h="6440" extrusionOk="0">
                        <a:moveTo>
                          <a:pt x="0" y="0"/>
                        </a:moveTo>
                        <a:lnTo>
                          <a:pt x="300324" y="0"/>
                        </a:lnTo>
                      </a:path>
                    </a:pathLst>
                  </a:custGeom>
                  <a:noFill/>
                  <a:ln w="128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" name="Google Shape;320;p28">
                    <a:extLst>
                      <a:ext uri="{FF2B5EF4-FFF2-40B4-BE49-F238E27FC236}">
                        <a16:creationId xmlns:a16="http://schemas.microsoft.com/office/drawing/2014/main" id="{A5A027A6-F487-D2EB-56AA-768429754C3C}"/>
                      </a:ext>
                    </a:extLst>
                  </p:cNvPr>
                  <p:cNvSpPr/>
                  <p:nvPr/>
                </p:nvSpPr>
                <p:spPr>
                  <a:xfrm>
                    <a:off x="1573753" y="4484094"/>
                    <a:ext cx="300323" cy="6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323" h="6440" extrusionOk="0">
                        <a:moveTo>
                          <a:pt x="0" y="0"/>
                        </a:moveTo>
                        <a:lnTo>
                          <a:pt x="300324" y="0"/>
                        </a:lnTo>
                      </a:path>
                    </a:pathLst>
                  </a:custGeom>
                  <a:noFill/>
                  <a:ln w="128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Google Shape;321;p28">
                    <a:extLst>
                      <a:ext uri="{FF2B5EF4-FFF2-40B4-BE49-F238E27FC236}">
                        <a16:creationId xmlns:a16="http://schemas.microsoft.com/office/drawing/2014/main" id="{47AD3F4D-6232-45DB-0AE1-4057EDE78C6E}"/>
                      </a:ext>
                    </a:extLst>
                  </p:cNvPr>
                  <p:cNvSpPr/>
                  <p:nvPr/>
                </p:nvSpPr>
                <p:spPr>
                  <a:xfrm>
                    <a:off x="1573753" y="4523574"/>
                    <a:ext cx="114384" cy="6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84" h="6440" extrusionOk="0">
                        <a:moveTo>
                          <a:pt x="0" y="0"/>
                        </a:moveTo>
                        <a:lnTo>
                          <a:pt x="114384" y="0"/>
                        </a:lnTo>
                      </a:path>
                    </a:pathLst>
                  </a:custGeom>
                  <a:noFill/>
                  <a:ln w="128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4" name="Google Shape;322;p28">
                  <a:extLst>
                    <a:ext uri="{FF2B5EF4-FFF2-40B4-BE49-F238E27FC236}">
                      <a16:creationId xmlns:a16="http://schemas.microsoft.com/office/drawing/2014/main" id="{AA8129F3-3006-3E83-5F36-DD9582F03388}"/>
                    </a:ext>
                  </a:extLst>
                </p:cNvPr>
                <p:cNvGrpSpPr/>
                <p:nvPr/>
              </p:nvGrpSpPr>
              <p:grpSpPr>
                <a:xfrm>
                  <a:off x="5713616" y="2754866"/>
                  <a:ext cx="2543946" cy="1988233"/>
                  <a:chOff x="9291263" y="4252708"/>
                  <a:chExt cx="1777243" cy="1389013"/>
                </a:xfrm>
              </p:grpSpPr>
              <p:sp>
                <p:nvSpPr>
                  <p:cNvPr id="55" name="Google Shape;323;p28">
                    <a:extLst>
                      <a:ext uri="{FF2B5EF4-FFF2-40B4-BE49-F238E27FC236}">
                        <a16:creationId xmlns:a16="http://schemas.microsoft.com/office/drawing/2014/main" id="{9CBFFCB5-D73F-7177-D385-CA7707ECF805}"/>
                      </a:ext>
                    </a:extLst>
                  </p:cNvPr>
                  <p:cNvSpPr/>
                  <p:nvPr/>
                </p:nvSpPr>
                <p:spPr>
                  <a:xfrm>
                    <a:off x="10336922" y="4302268"/>
                    <a:ext cx="442724" cy="473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724" h="473245" extrusionOk="0">
                        <a:moveTo>
                          <a:pt x="220654" y="1103"/>
                        </a:moveTo>
                        <a:cubicBezTo>
                          <a:pt x="220654" y="1103"/>
                          <a:pt x="308632" y="-20923"/>
                          <a:pt x="358160" y="131847"/>
                        </a:cubicBezTo>
                        <a:cubicBezTo>
                          <a:pt x="376258" y="187816"/>
                          <a:pt x="442725" y="421995"/>
                          <a:pt x="442725" y="421995"/>
                        </a:cubicBezTo>
                        <a:cubicBezTo>
                          <a:pt x="442725" y="421995"/>
                          <a:pt x="271406" y="511970"/>
                          <a:pt x="0" y="453489"/>
                        </a:cubicBezTo>
                        <a:cubicBezTo>
                          <a:pt x="0" y="453489"/>
                          <a:pt x="25505" y="371758"/>
                          <a:pt x="17712" y="274312"/>
                        </a:cubicBezTo>
                      </a:path>
                    </a:pathLst>
                  </a:custGeom>
                  <a:solidFill>
                    <a:srgbClr val="43221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" name="Google Shape;324;p28">
                    <a:extLst>
                      <a:ext uri="{FF2B5EF4-FFF2-40B4-BE49-F238E27FC236}">
                        <a16:creationId xmlns:a16="http://schemas.microsoft.com/office/drawing/2014/main" id="{29F18014-2EF2-4A24-1447-7C4876D3D756}"/>
                      </a:ext>
                    </a:extLst>
                  </p:cNvPr>
                  <p:cNvSpPr/>
                  <p:nvPr/>
                </p:nvSpPr>
                <p:spPr>
                  <a:xfrm>
                    <a:off x="9643788" y="5170336"/>
                    <a:ext cx="643219" cy="3734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219" h="373488" extrusionOk="0">
                        <a:moveTo>
                          <a:pt x="422566" y="0"/>
                        </a:moveTo>
                        <a:lnTo>
                          <a:pt x="400732" y="110842"/>
                        </a:lnTo>
                        <a:lnTo>
                          <a:pt x="0" y="286863"/>
                        </a:lnTo>
                        <a:lnTo>
                          <a:pt x="26406" y="373489"/>
                        </a:lnTo>
                        <a:cubicBezTo>
                          <a:pt x="26406" y="373489"/>
                          <a:pt x="463335" y="318808"/>
                          <a:pt x="560330" y="260843"/>
                        </a:cubicBezTo>
                        <a:cubicBezTo>
                          <a:pt x="598716" y="237850"/>
                          <a:pt x="643220" y="15779"/>
                          <a:pt x="643220" y="15779"/>
                        </a:cubicBezTo>
                        <a:lnTo>
                          <a:pt x="422566" y="64"/>
                        </a:ln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" name="Google Shape;325;p28">
                    <a:extLst>
                      <a:ext uri="{FF2B5EF4-FFF2-40B4-BE49-F238E27FC236}">
                        <a16:creationId xmlns:a16="http://schemas.microsoft.com/office/drawing/2014/main" id="{09C93CC3-26B3-55C0-83FA-1601385187DE}"/>
                      </a:ext>
                    </a:extLst>
                  </p:cNvPr>
                  <p:cNvSpPr/>
                  <p:nvPr/>
                </p:nvSpPr>
                <p:spPr>
                  <a:xfrm>
                    <a:off x="10051862" y="4791248"/>
                    <a:ext cx="1016644" cy="752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644" h="752448" extrusionOk="0">
                        <a:moveTo>
                          <a:pt x="737316" y="485036"/>
                        </a:moveTo>
                        <a:cubicBezTo>
                          <a:pt x="747622" y="597489"/>
                          <a:pt x="753290" y="669108"/>
                          <a:pt x="761597" y="752449"/>
                        </a:cubicBezTo>
                        <a:lnTo>
                          <a:pt x="191543" y="752449"/>
                        </a:lnTo>
                        <a:cubicBezTo>
                          <a:pt x="181367" y="639867"/>
                          <a:pt x="169387" y="419020"/>
                          <a:pt x="166553" y="392099"/>
                        </a:cubicBezTo>
                        <a:lnTo>
                          <a:pt x="0" y="379089"/>
                        </a:lnTo>
                        <a:cubicBezTo>
                          <a:pt x="0" y="379089"/>
                          <a:pt x="47531" y="179560"/>
                          <a:pt x="62152" y="114832"/>
                        </a:cubicBezTo>
                        <a:cubicBezTo>
                          <a:pt x="83985" y="18224"/>
                          <a:pt x="183621" y="6244"/>
                          <a:pt x="215953" y="5665"/>
                        </a:cubicBezTo>
                        <a:lnTo>
                          <a:pt x="640322" y="11590"/>
                        </a:lnTo>
                        <a:cubicBezTo>
                          <a:pt x="640322" y="11590"/>
                          <a:pt x="746849" y="-21000"/>
                          <a:pt x="811319" y="23118"/>
                        </a:cubicBezTo>
                        <a:cubicBezTo>
                          <a:pt x="897172" y="81856"/>
                          <a:pt x="1016645" y="444847"/>
                          <a:pt x="1016645" y="444847"/>
                        </a:cubicBezTo>
                        <a:cubicBezTo>
                          <a:pt x="923836" y="495470"/>
                          <a:pt x="737316" y="485036"/>
                          <a:pt x="737316" y="48503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" name="Google Shape;326;p28">
                    <a:extLst>
                      <a:ext uri="{FF2B5EF4-FFF2-40B4-BE49-F238E27FC236}">
                        <a16:creationId xmlns:a16="http://schemas.microsoft.com/office/drawing/2014/main" id="{FF2B4EEC-E546-4B88-827D-020445297012}"/>
                      </a:ext>
                    </a:extLst>
                  </p:cNvPr>
                  <p:cNvSpPr/>
                  <p:nvPr/>
                </p:nvSpPr>
                <p:spPr>
                  <a:xfrm>
                    <a:off x="10216680" y="5007648"/>
                    <a:ext cx="9399" cy="15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9" h="159275" extrusionOk="0">
                        <a:moveTo>
                          <a:pt x="9400" y="0"/>
                        </a:moveTo>
                        <a:cubicBezTo>
                          <a:pt x="9400" y="0"/>
                          <a:pt x="-2902" y="109812"/>
                          <a:pt x="641" y="15927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" name="Google Shape;327;p28">
                    <a:extLst>
                      <a:ext uri="{FF2B5EF4-FFF2-40B4-BE49-F238E27FC236}">
                        <a16:creationId xmlns:a16="http://schemas.microsoft.com/office/drawing/2014/main" id="{23E06A7E-C55B-C2CC-1A65-85CA7A9725E0}"/>
                      </a:ext>
                    </a:extLst>
                  </p:cNvPr>
                  <p:cNvSpPr/>
                  <p:nvPr/>
                </p:nvSpPr>
                <p:spPr>
                  <a:xfrm>
                    <a:off x="10714929" y="4818166"/>
                    <a:ext cx="83137" cy="20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137" h="208416" extrusionOk="0">
                        <a:moveTo>
                          <a:pt x="3984" y="208417"/>
                        </a:moveTo>
                        <a:cubicBezTo>
                          <a:pt x="3984" y="208417"/>
                          <a:pt x="-26867" y="36969"/>
                          <a:pt x="8313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" name="Google Shape;328;p28">
                    <a:extLst>
                      <a:ext uri="{FF2B5EF4-FFF2-40B4-BE49-F238E27FC236}">
                        <a16:creationId xmlns:a16="http://schemas.microsoft.com/office/drawing/2014/main" id="{98F6C320-DF18-B613-A461-541E658EDFEC}"/>
                      </a:ext>
                    </a:extLst>
                  </p:cNvPr>
                  <p:cNvSpPr/>
                  <p:nvPr/>
                </p:nvSpPr>
                <p:spPr>
                  <a:xfrm>
                    <a:off x="10718912" y="5049383"/>
                    <a:ext cx="102984" cy="3372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84" h="337292" extrusionOk="0">
                        <a:moveTo>
                          <a:pt x="64921" y="227094"/>
                        </a:moveTo>
                        <a:lnTo>
                          <a:pt x="45020" y="227094"/>
                        </a:lnTo>
                        <a:lnTo>
                          <a:pt x="0" y="0"/>
                        </a:lnTo>
                        <a:lnTo>
                          <a:pt x="19064" y="307666"/>
                        </a:lnTo>
                        <a:lnTo>
                          <a:pt x="102985" y="337293"/>
                        </a:lnTo>
                        <a:lnTo>
                          <a:pt x="99249" y="270053"/>
                        </a:lnTo>
                        <a:lnTo>
                          <a:pt x="64921" y="22709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" name="Google Shape;329;p28">
                    <a:extLst>
                      <a:ext uri="{FF2B5EF4-FFF2-40B4-BE49-F238E27FC236}">
                        <a16:creationId xmlns:a16="http://schemas.microsoft.com/office/drawing/2014/main" id="{529EDB12-F1A1-28DA-62B8-FFF3B92C2159}"/>
                      </a:ext>
                    </a:extLst>
                  </p:cNvPr>
                  <p:cNvSpPr/>
                  <p:nvPr/>
                </p:nvSpPr>
                <p:spPr>
                  <a:xfrm>
                    <a:off x="10266282" y="4574906"/>
                    <a:ext cx="425966" cy="371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966" h="371989" extrusionOk="0">
                        <a:moveTo>
                          <a:pt x="101297" y="47982"/>
                        </a:moveTo>
                        <a:cubicBezTo>
                          <a:pt x="101297" y="47982"/>
                          <a:pt x="115724" y="186712"/>
                          <a:pt x="105742" y="199465"/>
                        </a:cubicBezTo>
                        <a:cubicBezTo>
                          <a:pt x="90864" y="218464"/>
                          <a:pt x="1533" y="221942"/>
                          <a:pt x="1533" y="221942"/>
                        </a:cubicBezTo>
                        <a:cubicBezTo>
                          <a:pt x="1533" y="221942"/>
                          <a:pt x="-25453" y="368981"/>
                          <a:pt x="147025" y="371943"/>
                        </a:cubicBezTo>
                        <a:cubicBezTo>
                          <a:pt x="319504" y="374970"/>
                          <a:pt x="425967" y="227932"/>
                          <a:pt x="425967" y="227932"/>
                        </a:cubicBezTo>
                        <a:cubicBezTo>
                          <a:pt x="425967" y="227932"/>
                          <a:pt x="344171" y="224196"/>
                          <a:pt x="324721" y="209963"/>
                        </a:cubicBezTo>
                        <a:cubicBezTo>
                          <a:pt x="296125" y="189095"/>
                          <a:pt x="245244" y="0"/>
                          <a:pt x="245244" y="0"/>
                        </a:cubicBezTo>
                        <a:lnTo>
                          <a:pt x="101297" y="47982"/>
                        </a:ln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" name="Google Shape;330;p28">
                    <a:extLst>
                      <a:ext uri="{FF2B5EF4-FFF2-40B4-BE49-F238E27FC236}">
                        <a16:creationId xmlns:a16="http://schemas.microsoft.com/office/drawing/2014/main" id="{76302E50-22A9-4D76-05BB-7E9ACC0E2CDF}"/>
                      </a:ext>
                    </a:extLst>
                  </p:cNvPr>
                  <p:cNvSpPr/>
                  <p:nvPr/>
                </p:nvSpPr>
                <p:spPr>
                  <a:xfrm>
                    <a:off x="10367514" y="4602471"/>
                    <a:ext cx="141370" cy="87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370" h="87591" extrusionOk="0">
                        <a:moveTo>
                          <a:pt x="141371" y="14427"/>
                        </a:moveTo>
                        <a:cubicBezTo>
                          <a:pt x="141371" y="14427"/>
                          <a:pt x="89074" y="74324"/>
                          <a:pt x="5732" y="87592"/>
                        </a:cubicBezTo>
                        <a:cubicBezTo>
                          <a:pt x="3349" y="52748"/>
                          <a:pt x="0" y="20416"/>
                          <a:pt x="0" y="20416"/>
                        </a:cubicBezTo>
                        <a:lnTo>
                          <a:pt x="61185" y="0"/>
                        </a:lnTo>
                        <a:lnTo>
                          <a:pt x="141371" y="1442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" name="Google Shape;331;p28">
                    <a:extLst>
                      <a:ext uri="{FF2B5EF4-FFF2-40B4-BE49-F238E27FC236}">
                        <a16:creationId xmlns:a16="http://schemas.microsoft.com/office/drawing/2014/main" id="{5DBE17CB-F6C5-6FCF-EAC0-9B07D4D27AD1}"/>
                      </a:ext>
                    </a:extLst>
                  </p:cNvPr>
                  <p:cNvSpPr/>
                  <p:nvPr/>
                </p:nvSpPr>
                <p:spPr>
                  <a:xfrm>
                    <a:off x="10250862" y="4260188"/>
                    <a:ext cx="375383" cy="404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383" h="404085" extrusionOk="0">
                        <a:moveTo>
                          <a:pt x="166438" y="9306"/>
                        </a:moveTo>
                        <a:cubicBezTo>
                          <a:pt x="137843" y="21157"/>
                          <a:pt x="112724" y="36550"/>
                          <a:pt x="74468" y="92261"/>
                        </a:cubicBezTo>
                        <a:cubicBezTo>
                          <a:pt x="41749" y="139985"/>
                          <a:pt x="-12159" y="253984"/>
                          <a:pt x="2462" y="342219"/>
                        </a:cubicBezTo>
                        <a:cubicBezTo>
                          <a:pt x="15407" y="420472"/>
                          <a:pt x="158710" y="417445"/>
                          <a:pt x="233420" y="372232"/>
                        </a:cubicBezTo>
                        <a:cubicBezTo>
                          <a:pt x="312704" y="324250"/>
                          <a:pt x="376402" y="272275"/>
                          <a:pt x="375371" y="155249"/>
                        </a:cubicBezTo>
                        <a:cubicBezTo>
                          <a:pt x="374340" y="38289"/>
                          <a:pt x="249071" y="-25022"/>
                          <a:pt x="166438" y="9306"/>
                        </a:cubicBez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" name="Google Shape;332;p28">
                    <a:extLst>
                      <a:ext uri="{FF2B5EF4-FFF2-40B4-BE49-F238E27FC236}">
                        <a16:creationId xmlns:a16="http://schemas.microsoft.com/office/drawing/2014/main" id="{5758470E-5882-E38B-42AB-500483F03F23}"/>
                      </a:ext>
                    </a:extLst>
                  </p:cNvPr>
                  <p:cNvSpPr/>
                  <p:nvPr/>
                </p:nvSpPr>
                <p:spPr>
                  <a:xfrm>
                    <a:off x="10312899" y="4252708"/>
                    <a:ext cx="331942" cy="3348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942" h="334821" extrusionOk="0">
                        <a:moveTo>
                          <a:pt x="0" y="101157"/>
                        </a:moveTo>
                        <a:cubicBezTo>
                          <a:pt x="0" y="101157"/>
                          <a:pt x="84758" y="130398"/>
                          <a:pt x="149228" y="87632"/>
                        </a:cubicBezTo>
                        <a:cubicBezTo>
                          <a:pt x="149228" y="87632"/>
                          <a:pt x="108008" y="256375"/>
                          <a:pt x="238945" y="334821"/>
                        </a:cubicBezTo>
                        <a:cubicBezTo>
                          <a:pt x="238945" y="334821"/>
                          <a:pt x="419925" y="200600"/>
                          <a:pt x="276945" y="50663"/>
                        </a:cubicBezTo>
                        <a:cubicBezTo>
                          <a:pt x="228382" y="-282"/>
                          <a:pt x="91005" y="-50325"/>
                          <a:pt x="0" y="101157"/>
                        </a:cubicBezTo>
                        <a:close/>
                      </a:path>
                    </a:pathLst>
                  </a:custGeom>
                  <a:solidFill>
                    <a:srgbClr val="43221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" name="Google Shape;333;p28">
                    <a:extLst>
                      <a:ext uri="{FF2B5EF4-FFF2-40B4-BE49-F238E27FC236}">
                        <a16:creationId xmlns:a16="http://schemas.microsoft.com/office/drawing/2014/main" id="{0FA2AB52-7B7F-0DC6-BEB1-9D2107D93A5A}"/>
                      </a:ext>
                    </a:extLst>
                  </p:cNvPr>
                  <p:cNvSpPr/>
                  <p:nvPr/>
                </p:nvSpPr>
                <p:spPr>
                  <a:xfrm>
                    <a:off x="10489254" y="4513066"/>
                    <a:ext cx="98557" cy="99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557" h="99406" extrusionOk="0">
                        <a:moveTo>
                          <a:pt x="3851" y="50440"/>
                        </a:moveTo>
                        <a:cubicBezTo>
                          <a:pt x="15895" y="25064"/>
                          <a:pt x="45779" y="-6495"/>
                          <a:pt x="70575" y="1170"/>
                        </a:cubicBezTo>
                        <a:cubicBezTo>
                          <a:pt x="115467" y="15081"/>
                          <a:pt x="103487" y="66091"/>
                          <a:pt x="54990" y="92175"/>
                        </a:cubicBezTo>
                        <a:cubicBezTo>
                          <a:pt x="12031" y="115232"/>
                          <a:pt x="-9287" y="78199"/>
                          <a:pt x="3851" y="50440"/>
                        </a:cubicBez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6" name="Google Shape;334;p28">
                    <a:extLst>
                      <a:ext uri="{FF2B5EF4-FFF2-40B4-BE49-F238E27FC236}">
                        <a16:creationId xmlns:a16="http://schemas.microsoft.com/office/drawing/2014/main" id="{1C69C291-25B5-81E2-F027-EF3967C1FE19}"/>
                      </a:ext>
                    </a:extLst>
                  </p:cNvPr>
                  <p:cNvGrpSpPr/>
                  <p:nvPr/>
                </p:nvGrpSpPr>
                <p:grpSpPr>
                  <a:xfrm>
                    <a:off x="9291263" y="5149147"/>
                    <a:ext cx="850252" cy="394677"/>
                    <a:chOff x="9291263" y="5149147"/>
                    <a:chExt cx="850252" cy="394677"/>
                  </a:xfrm>
                </p:grpSpPr>
                <p:sp>
                  <p:nvSpPr>
                    <p:cNvPr id="73" name="Google Shape;335;p28">
                      <a:extLst>
                        <a:ext uri="{FF2B5EF4-FFF2-40B4-BE49-F238E27FC236}">
                          <a16:creationId xmlns:a16="http://schemas.microsoft.com/office/drawing/2014/main" id="{A8F79357-975A-FCA1-CF3A-6BD52C2B5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07894" y="5517483"/>
                      <a:ext cx="333621" cy="263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3621" h="26341" extrusionOk="0">
                          <a:moveTo>
                            <a:pt x="0" y="0"/>
                          </a:moveTo>
                          <a:lnTo>
                            <a:pt x="333622" y="0"/>
                          </a:lnTo>
                          <a:lnTo>
                            <a:pt x="333622" y="26342"/>
                          </a:lnTo>
                          <a:lnTo>
                            <a:pt x="0" y="2634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4" name="Google Shape;336;p28">
                      <a:extLst>
                        <a:ext uri="{FF2B5EF4-FFF2-40B4-BE49-F238E27FC236}">
                          <a16:creationId xmlns:a16="http://schemas.microsoft.com/office/drawing/2014/main" id="{11A92830-8080-AB37-F010-E7F5DE4275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7412" y="5149147"/>
                      <a:ext cx="612852" cy="3944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2852" h="394484" extrusionOk="0">
                          <a:moveTo>
                            <a:pt x="612852" y="394420"/>
                          </a:moveTo>
                          <a:lnTo>
                            <a:pt x="77126" y="394420"/>
                          </a:lnTo>
                          <a:cubicBezTo>
                            <a:pt x="77126" y="394420"/>
                            <a:pt x="741" y="39738"/>
                            <a:pt x="741" y="39738"/>
                          </a:cubicBezTo>
                          <a:cubicBezTo>
                            <a:pt x="-3639" y="19257"/>
                            <a:pt x="11948" y="0"/>
                            <a:pt x="32880" y="0"/>
                          </a:cubicBezTo>
                          <a:lnTo>
                            <a:pt x="493509" y="0"/>
                          </a:lnTo>
                          <a:cubicBezTo>
                            <a:pt x="513604" y="0"/>
                            <a:pt x="530929" y="13976"/>
                            <a:pt x="535115" y="33620"/>
                          </a:cubicBezTo>
                          <a:lnTo>
                            <a:pt x="612788" y="394485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" name="Google Shape;337;p28">
                      <a:extLst>
                        <a:ext uri="{FF2B5EF4-FFF2-40B4-BE49-F238E27FC236}">
                          <a16:creationId xmlns:a16="http://schemas.microsoft.com/office/drawing/2014/main" id="{C6379771-396B-1F9E-2919-03F60AC73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91263" y="5149340"/>
                      <a:ext cx="612853" cy="3944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2853" h="394484" extrusionOk="0">
                          <a:moveTo>
                            <a:pt x="612853" y="394420"/>
                          </a:moveTo>
                          <a:lnTo>
                            <a:pt x="77126" y="394420"/>
                          </a:lnTo>
                          <a:cubicBezTo>
                            <a:pt x="77126" y="394420"/>
                            <a:pt x="741" y="39739"/>
                            <a:pt x="741" y="39739"/>
                          </a:cubicBezTo>
                          <a:cubicBezTo>
                            <a:pt x="-3638" y="19257"/>
                            <a:pt x="11947" y="0"/>
                            <a:pt x="32879" y="0"/>
                          </a:cubicBezTo>
                          <a:lnTo>
                            <a:pt x="493509" y="0"/>
                          </a:lnTo>
                          <a:cubicBezTo>
                            <a:pt x="513604" y="0"/>
                            <a:pt x="530929" y="13976"/>
                            <a:pt x="535115" y="33620"/>
                          </a:cubicBezTo>
                          <a:lnTo>
                            <a:pt x="612789" y="394485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" name="Google Shape;338;p28">
                    <a:extLst>
                      <a:ext uri="{FF2B5EF4-FFF2-40B4-BE49-F238E27FC236}">
                        <a16:creationId xmlns:a16="http://schemas.microsoft.com/office/drawing/2014/main" id="{39FB9644-7DD6-5DF5-3C3B-29305C05E964}"/>
                      </a:ext>
                    </a:extLst>
                  </p:cNvPr>
                  <p:cNvSpPr/>
                  <p:nvPr/>
                </p:nvSpPr>
                <p:spPr>
                  <a:xfrm>
                    <a:off x="9965430" y="5093899"/>
                    <a:ext cx="503730" cy="547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730" h="547822" extrusionOk="0">
                        <a:moveTo>
                          <a:pt x="502171" y="486702"/>
                        </a:moveTo>
                        <a:lnTo>
                          <a:pt x="148519" y="547823"/>
                        </a:lnTo>
                        <a:cubicBezTo>
                          <a:pt x="150129" y="501128"/>
                          <a:pt x="150773" y="455272"/>
                          <a:pt x="149292" y="411669"/>
                        </a:cubicBezTo>
                        <a:cubicBezTo>
                          <a:pt x="137248" y="41722"/>
                          <a:pt x="0" y="61302"/>
                          <a:pt x="0" y="61302"/>
                        </a:cubicBezTo>
                        <a:lnTo>
                          <a:pt x="353651" y="181"/>
                        </a:lnTo>
                        <a:cubicBezTo>
                          <a:pt x="353651" y="181"/>
                          <a:pt x="490900" y="-19463"/>
                          <a:pt x="502944" y="350548"/>
                        </a:cubicBezTo>
                        <a:cubicBezTo>
                          <a:pt x="504361" y="394151"/>
                          <a:pt x="503717" y="440007"/>
                          <a:pt x="502171" y="48670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" name="Google Shape;339;p28">
                    <a:extLst>
                      <a:ext uri="{FF2B5EF4-FFF2-40B4-BE49-F238E27FC236}">
                        <a16:creationId xmlns:a16="http://schemas.microsoft.com/office/drawing/2014/main" id="{8117A353-E52E-517D-8F7F-39DE06C4D7BA}"/>
                      </a:ext>
                    </a:extLst>
                  </p:cNvPr>
                  <p:cNvSpPr/>
                  <p:nvPr/>
                </p:nvSpPr>
                <p:spPr>
                  <a:xfrm>
                    <a:off x="9922504" y="5094144"/>
                    <a:ext cx="396576" cy="145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576" h="145557" extrusionOk="0">
                        <a:moveTo>
                          <a:pt x="42926" y="61121"/>
                        </a:moveTo>
                        <a:cubicBezTo>
                          <a:pt x="42926" y="61121"/>
                          <a:pt x="-12335" y="62989"/>
                          <a:pt x="2543" y="145557"/>
                        </a:cubicBezTo>
                        <a:lnTo>
                          <a:pt x="356195" y="84436"/>
                        </a:lnTo>
                        <a:cubicBezTo>
                          <a:pt x="341317" y="1804"/>
                          <a:pt x="396577" y="0"/>
                          <a:pt x="396577" y="0"/>
                        </a:cubicBezTo>
                        <a:lnTo>
                          <a:pt x="42926" y="6112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" name="Google Shape;340;p28">
                    <a:extLst>
                      <a:ext uri="{FF2B5EF4-FFF2-40B4-BE49-F238E27FC236}">
                        <a16:creationId xmlns:a16="http://schemas.microsoft.com/office/drawing/2014/main" id="{E137D05D-2C70-7DE6-0353-42DE89914B30}"/>
                      </a:ext>
                    </a:extLst>
                  </p:cNvPr>
                  <p:cNvSpPr/>
                  <p:nvPr/>
                </p:nvSpPr>
                <p:spPr>
                  <a:xfrm>
                    <a:off x="10236586" y="5171182"/>
                    <a:ext cx="780778" cy="416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0778" h="416392" extrusionOk="0">
                        <a:moveTo>
                          <a:pt x="773311" y="87004"/>
                        </a:moveTo>
                        <a:cubicBezTo>
                          <a:pt x="678699" y="106004"/>
                          <a:pt x="547247" y="105295"/>
                          <a:pt x="547247" y="105295"/>
                        </a:cubicBezTo>
                        <a:lnTo>
                          <a:pt x="555298" y="162037"/>
                        </a:lnTo>
                        <a:lnTo>
                          <a:pt x="555427" y="164356"/>
                        </a:lnTo>
                        <a:cubicBezTo>
                          <a:pt x="479750" y="117661"/>
                          <a:pt x="343338" y="21181"/>
                          <a:pt x="304244" y="10748"/>
                        </a:cubicBezTo>
                        <a:cubicBezTo>
                          <a:pt x="233913" y="-8059"/>
                          <a:pt x="133892" y="3534"/>
                          <a:pt x="133892" y="3534"/>
                        </a:cubicBezTo>
                        <a:cubicBezTo>
                          <a:pt x="133892" y="3534"/>
                          <a:pt x="133892" y="3534"/>
                          <a:pt x="133892" y="3534"/>
                        </a:cubicBezTo>
                        <a:cubicBezTo>
                          <a:pt x="130607" y="3792"/>
                          <a:pt x="90610" y="6690"/>
                          <a:pt x="71160" y="16480"/>
                        </a:cubicBezTo>
                        <a:cubicBezTo>
                          <a:pt x="52289" y="25948"/>
                          <a:pt x="7012" y="61049"/>
                          <a:pt x="313" y="74316"/>
                        </a:cubicBezTo>
                        <a:cubicBezTo>
                          <a:pt x="-1297" y="77536"/>
                          <a:pt x="2890" y="96214"/>
                          <a:pt x="22405" y="94733"/>
                        </a:cubicBezTo>
                        <a:cubicBezTo>
                          <a:pt x="17124" y="99370"/>
                          <a:pt x="13710" y="102784"/>
                          <a:pt x="12036" y="104329"/>
                        </a:cubicBezTo>
                        <a:cubicBezTo>
                          <a:pt x="7591" y="108516"/>
                          <a:pt x="13968" y="126227"/>
                          <a:pt x="28974" y="127258"/>
                        </a:cubicBezTo>
                        <a:cubicBezTo>
                          <a:pt x="34964" y="127644"/>
                          <a:pt x="40954" y="124939"/>
                          <a:pt x="46299" y="122749"/>
                        </a:cubicBezTo>
                        <a:cubicBezTo>
                          <a:pt x="40825" y="127129"/>
                          <a:pt x="37605" y="129898"/>
                          <a:pt x="35866" y="131637"/>
                        </a:cubicBezTo>
                        <a:cubicBezTo>
                          <a:pt x="28395" y="139173"/>
                          <a:pt x="39086" y="159654"/>
                          <a:pt x="59632" y="157078"/>
                        </a:cubicBezTo>
                        <a:cubicBezTo>
                          <a:pt x="82238" y="154244"/>
                          <a:pt x="139881" y="118821"/>
                          <a:pt x="139881" y="118821"/>
                        </a:cubicBezTo>
                        <a:lnTo>
                          <a:pt x="153793" y="115922"/>
                        </a:lnTo>
                        <a:cubicBezTo>
                          <a:pt x="149864" y="119400"/>
                          <a:pt x="145871" y="120302"/>
                          <a:pt x="143488" y="123716"/>
                        </a:cubicBezTo>
                        <a:cubicBezTo>
                          <a:pt x="133376" y="138593"/>
                          <a:pt x="117210" y="177365"/>
                          <a:pt x="116308" y="184837"/>
                        </a:cubicBezTo>
                        <a:cubicBezTo>
                          <a:pt x="115407" y="192307"/>
                          <a:pt x="131766" y="203643"/>
                          <a:pt x="147159" y="193982"/>
                        </a:cubicBezTo>
                        <a:cubicBezTo>
                          <a:pt x="164420" y="183162"/>
                          <a:pt x="176785" y="156562"/>
                          <a:pt x="176785" y="156562"/>
                        </a:cubicBezTo>
                        <a:lnTo>
                          <a:pt x="207185" y="138078"/>
                        </a:lnTo>
                        <a:cubicBezTo>
                          <a:pt x="248275" y="148383"/>
                          <a:pt x="268177" y="138271"/>
                          <a:pt x="286146" y="142586"/>
                        </a:cubicBezTo>
                        <a:cubicBezTo>
                          <a:pt x="359633" y="218456"/>
                          <a:pt x="509376" y="442266"/>
                          <a:pt x="675479" y="413928"/>
                        </a:cubicBezTo>
                        <a:cubicBezTo>
                          <a:pt x="814145" y="390226"/>
                          <a:pt x="777562" y="124746"/>
                          <a:pt x="773246" y="86875"/>
                        </a:cubicBez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" name="Google Shape;341;p28">
                    <a:extLst>
                      <a:ext uri="{FF2B5EF4-FFF2-40B4-BE49-F238E27FC236}">
                        <a16:creationId xmlns:a16="http://schemas.microsoft.com/office/drawing/2014/main" id="{D5F4663B-80D3-C500-D44E-16F4190B8722}"/>
                      </a:ext>
                    </a:extLst>
                  </p:cNvPr>
                  <p:cNvSpPr/>
                  <p:nvPr/>
                </p:nvSpPr>
                <p:spPr>
                  <a:xfrm>
                    <a:off x="10794654" y="5336568"/>
                    <a:ext cx="98604" cy="62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604" h="62602" extrusionOk="0">
                        <a:moveTo>
                          <a:pt x="0" y="0"/>
                        </a:moveTo>
                        <a:cubicBezTo>
                          <a:pt x="0" y="0"/>
                          <a:pt x="63246" y="39030"/>
                          <a:pt x="98605" y="62603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" name="Google Shape;342;p28">
                    <a:extLst>
                      <a:ext uri="{FF2B5EF4-FFF2-40B4-BE49-F238E27FC236}">
                        <a16:creationId xmlns:a16="http://schemas.microsoft.com/office/drawing/2014/main" id="{EA08A9E4-BBE9-138B-B228-DB6719AFDCDA}"/>
                      </a:ext>
                    </a:extLst>
                  </p:cNvPr>
                  <p:cNvSpPr/>
                  <p:nvPr/>
                </p:nvSpPr>
                <p:spPr>
                  <a:xfrm>
                    <a:off x="10288231" y="5247108"/>
                    <a:ext cx="107042" cy="43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42" h="43087" extrusionOk="0">
                        <a:moveTo>
                          <a:pt x="0" y="43087"/>
                        </a:moveTo>
                        <a:cubicBezTo>
                          <a:pt x="0" y="43087"/>
                          <a:pt x="49013" y="11722"/>
                          <a:pt x="58995" y="7085"/>
                        </a:cubicBezTo>
                        <a:cubicBezTo>
                          <a:pt x="74324" y="0"/>
                          <a:pt x="107042" y="0"/>
                          <a:pt x="107042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" name="Google Shape;343;p28">
                    <a:extLst>
                      <a:ext uri="{FF2B5EF4-FFF2-40B4-BE49-F238E27FC236}">
                        <a16:creationId xmlns:a16="http://schemas.microsoft.com/office/drawing/2014/main" id="{52E6DD2C-0438-2B51-6DBD-F37805D20F2A}"/>
                      </a:ext>
                    </a:extLst>
                  </p:cNvPr>
                  <p:cNvSpPr/>
                  <p:nvPr/>
                </p:nvSpPr>
                <p:spPr>
                  <a:xfrm>
                    <a:off x="10264594" y="5208787"/>
                    <a:ext cx="123079" cy="51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079" h="51653" extrusionOk="0">
                        <a:moveTo>
                          <a:pt x="0" y="51653"/>
                        </a:moveTo>
                        <a:cubicBezTo>
                          <a:pt x="0" y="51653"/>
                          <a:pt x="47467" y="17583"/>
                          <a:pt x="63697" y="9532"/>
                        </a:cubicBezTo>
                        <a:cubicBezTo>
                          <a:pt x="75741" y="3542"/>
                          <a:pt x="123079" y="0"/>
                          <a:pt x="123079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" name="Google Shape;344;p28">
                <a:extLst>
                  <a:ext uri="{FF2B5EF4-FFF2-40B4-BE49-F238E27FC236}">
                    <a16:creationId xmlns:a16="http://schemas.microsoft.com/office/drawing/2014/main" id="{68878964-FDB9-D663-63F9-EB7A4477D077}"/>
                  </a:ext>
                </a:extLst>
              </p:cNvPr>
              <p:cNvGrpSpPr/>
              <p:nvPr/>
            </p:nvGrpSpPr>
            <p:grpSpPr>
              <a:xfrm>
                <a:off x="3398268" y="2253858"/>
                <a:ext cx="2458397" cy="2479372"/>
                <a:chOff x="3398268" y="2253858"/>
                <a:chExt cx="2458397" cy="2479372"/>
              </a:xfrm>
            </p:grpSpPr>
            <p:grpSp>
              <p:nvGrpSpPr>
                <p:cNvPr id="9" name="Google Shape;345;p28">
                  <a:extLst>
                    <a:ext uri="{FF2B5EF4-FFF2-40B4-BE49-F238E27FC236}">
                      <a16:creationId xmlns:a16="http://schemas.microsoft.com/office/drawing/2014/main" id="{0847E7B7-AB69-8A08-7854-01F74EAADB10}"/>
                    </a:ext>
                  </a:extLst>
                </p:cNvPr>
                <p:cNvGrpSpPr/>
                <p:nvPr/>
              </p:nvGrpSpPr>
              <p:grpSpPr>
                <a:xfrm>
                  <a:off x="3398268" y="2659608"/>
                  <a:ext cx="2395698" cy="2073623"/>
                  <a:chOff x="3398268" y="2659608"/>
                  <a:chExt cx="2395698" cy="2073623"/>
                </a:xfrm>
              </p:grpSpPr>
              <p:sp>
                <p:nvSpPr>
                  <p:cNvPr id="31" name="Google Shape;346;p28">
                    <a:extLst>
                      <a:ext uri="{FF2B5EF4-FFF2-40B4-BE49-F238E27FC236}">
                        <a16:creationId xmlns:a16="http://schemas.microsoft.com/office/drawing/2014/main" id="{1A6268CF-CC14-3D78-64DE-C09B672C379C}"/>
                      </a:ext>
                    </a:extLst>
                  </p:cNvPr>
                  <p:cNvSpPr/>
                  <p:nvPr/>
                </p:nvSpPr>
                <p:spPr>
                  <a:xfrm>
                    <a:off x="4506845" y="3068163"/>
                    <a:ext cx="258962" cy="3588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915" h="250690" extrusionOk="0">
                        <a:moveTo>
                          <a:pt x="33684" y="248374"/>
                        </a:moveTo>
                        <a:cubicBezTo>
                          <a:pt x="78124" y="256102"/>
                          <a:pt x="180079" y="243028"/>
                          <a:pt x="180916" y="230727"/>
                        </a:cubicBezTo>
                        <a:cubicBezTo>
                          <a:pt x="171835" y="141267"/>
                          <a:pt x="175119" y="41696"/>
                          <a:pt x="171835" y="16578"/>
                        </a:cubicBezTo>
                        <a:cubicBezTo>
                          <a:pt x="165974" y="-27733"/>
                          <a:pt x="39352" y="30811"/>
                          <a:pt x="39352" y="30811"/>
                        </a:cubicBezTo>
                        <a:lnTo>
                          <a:pt x="0" y="147064"/>
                        </a:lnTo>
                        <a:cubicBezTo>
                          <a:pt x="0" y="147064"/>
                          <a:pt x="4251" y="243221"/>
                          <a:pt x="33749" y="24837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" name="Google Shape;347;p28">
                    <a:extLst>
                      <a:ext uri="{FF2B5EF4-FFF2-40B4-BE49-F238E27FC236}">
                        <a16:creationId xmlns:a16="http://schemas.microsoft.com/office/drawing/2014/main" id="{592103D3-FECE-002F-D9B9-C09C4707EDF9}"/>
                      </a:ext>
                    </a:extLst>
                  </p:cNvPr>
                  <p:cNvSpPr/>
                  <p:nvPr/>
                </p:nvSpPr>
                <p:spPr>
                  <a:xfrm>
                    <a:off x="4756774" y="3294013"/>
                    <a:ext cx="1037192" cy="1013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600" h="708136" extrusionOk="0">
                        <a:moveTo>
                          <a:pt x="723985" y="201112"/>
                        </a:moveTo>
                        <a:cubicBezTo>
                          <a:pt x="720829" y="192546"/>
                          <a:pt x="708076" y="186943"/>
                          <a:pt x="697643" y="185011"/>
                        </a:cubicBezTo>
                        <a:cubicBezTo>
                          <a:pt x="698287" y="180825"/>
                          <a:pt x="698416" y="177346"/>
                          <a:pt x="697643" y="175092"/>
                        </a:cubicBezTo>
                        <a:cubicBezTo>
                          <a:pt x="694165" y="165689"/>
                          <a:pt x="679158" y="159828"/>
                          <a:pt x="668273" y="158476"/>
                        </a:cubicBezTo>
                        <a:cubicBezTo>
                          <a:pt x="669175" y="153645"/>
                          <a:pt x="669368" y="149652"/>
                          <a:pt x="668467" y="147205"/>
                        </a:cubicBezTo>
                        <a:cubicBezTo>
                          <a:pt x="665826" y="140056"/>
                          <a:pt x="656552" y="135032"/>
                          <a:pt x="647471" y="132391"/>
                        </a:cubicBezTo>
                        <a:cubicBezTo>
                          <a:pt x="673812" y="95358"/>
                          <a:pt x="709687" y="43898"/>
                          <a:pt x="713744" y="32820"/>
                        </a:cubicBezTo>
                        <a:cubicBezTo>
                          <a:pt x="725530" y="489"/>
                          <a:pt x="697707" y="-4729"/>
                          <a:pt x="684375" y="3387"/>
                        </a:cubicBezTo>
                        <a:cubicBezTo>
                          <a:pt x="668853" y="12725"/>
                          <a:pt x="614108" y="85890"/>
                          <a:pt x="588410" y="120863"/>
                        </a:cubicBezTo>
                        <a:cubicBezTo>
                          <a:pt x="590729" y="106436"/>
                          <a:pt x="590407" y="89433"/>
                          <a:pt x="586285" y="73074"/>
                        </a:cubicBezTo>
                        <a:cubicBezTo>
                          <a:pt x="581519" y="54010"/>
                          <a:pt x="549960" y="42610"/>
                          <a:pt x="547255" y="68952"/>
                        </a:cubicBezTo>
                        <a:cubicBezTo>
                          <a:pt x="544615" y="95294"/>
                          <a:pt x="535662" y="121442"/>
                          <a:pt x="529801" y="137157"/>
                        </a:cubicBezTo>
                        <a:cubicBezTo>
                          <a:pt x="525293" y="149523"/>
                          <a:pt x="514666" y="169167"/>
                          <a:pt x="511446" y="193834"/>
                        </a:cubicBezTo>
                        <a:cubicBezTo>
                          <a:pt x="509127" y="212319"/>
                          <a:pt x="507646" y="219854"/>
                          <a:pt x="505778" y="234732"/>
                        </a:cubicBezTo>
                        <a:lnTo>
                          <a:pt x="505778" y="234732"/>
                        </a:lnTo>
                        <a:cubicBezTo>
                          <a:pt x="505778" y="234732"/>
                          <a:pt x="394485" y="357618"/>
                          <a:pt x="309212" y="451908"/>
                        </a:cubicBezTo>
                        <a:cubicBezTo>
                          <a:pt x="265416" y="390465"/>
                          <a:pt x="186712" y="292697"/>
                          <a:pt x="186712" y="292697"/>
                        </a:cubicBezTo>
                        <a:lnTo>
                          <a:pt x="0" y="422539"/>
                        </a:lnTo>
                        <a:cubicBezTo>
                          <a:pt x="71684" y="526361"/>
                          <a:pt x="190061" y="682094"/>
                          <a:pt x="285575" y="706182"/>
                        </a:cubicBezTo>
                        <a:cubicBezTo>
                          <a:pt x="414773" y="738771"/>
                          <a:pt x="584933" y="353818"/>
                          <a:pt x="609858" y="304934"/>
                        </a:cubicBezTo>
                        <a:cubicBezTo>
                          <a:pt x="630017" y="294114"/>
                          <a:pt x="648952" y="287352"/>
                          <a:pt x="661640" y="278142"/>
                        </a:cubicBezTo>
                        <a:cubicBezTo>
                          <a:pt x="661640" y="279107"/>
                          <a:pt x="661640" y="279880"/>
                          <a:pt x="661640" y="280331"/>
                        </a:cubicBezTo>
                        <a:cubicBezTo>
                          <a:pt x="664216" y="295145"/>
                          <a:pt x="680833" y="301005"/>
                          <a:pt x="689270" y="291924"/>
                        </a:cubicBezTo>
                        <a:cubicBezTo>
                          <a:pt x="696870" y="283680"/>
                          <a:pt x="729459" y="215797"/>
                          <a:pt x="723985" y="200983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3" name="Google Shape;348;p28">
                    <a:extLst>
                      <a:ext uri="{FF2B5EF4-FFF2-40B4-BE49-F238E27FC236}">
                        <a16:creationId xmlns:a16="http://schemas.microsoft.com/office/drawing/2014/main" id="{1A42AC6E-D9E2-2A7C-DF60-C8518A0D829C}"/>
                      </a:ext>
                    </a:extLst>
                  </p:cNvPr>
                  <p:cNvGrpSpPr/>
                  <p:nvPr/>
                </p:nvGrpSpPr>
                <p:grpSpPr>
                  <a:xfrm>
                    <a:off x="5603014" y="3524173"/>
                    <a:ext cx="144344" cy="171795"/>
                    <a:chOff x="3068048" y="4843799"/>
                    <a:chExt cx="100841" cy="120019"/>
                  </a:xfrm>
                </p:grpSpPr>
                <p:sp>
                  <p:nvSpPr>
                    <p:cNvPr id="50" name="Google Shape;349;p28">
                      <a:extLst>
                        <a:ext uri="{FF2B5EF4-FFF2-40B4-BE49-F238E27FC236}">
                          <a16:creationId xmlns:a16="http://schemas.microsoft.com/office/drawing/2014/main" id="{FE393818-AF03-F63D-899F-6C7889F8C0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3256" y="4878836"/>
                      <a:ext cx="25633" cy="637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633" h="63761" extrusionOk="0">
                          <a:moveTo>
                            <a:pt x="25633" y="0"/>
                          </a:moveTo>
                          <a:lnTo>
                            <a:pt x="0" y="63762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" name="Google Shape;350;p28">
                      <a:extLst>
                        <a:ext uri="{FF2B5EF4-FFF2-40B4-BE49-F238E27FC236}">
                          <a16:creationId xmlns:a16="http://schemas.microsoft.com/office/drawing/2014/main" id="{593E2D84-9A07-94AC-AE77-73217C17A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4249" y="4864796"/>
                      <a:ext cx="35464" cy="990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464" h="99022" extrusionOk="0">
                          <a:moveTo>
                            <a:pt x="31343" y="0"/>
                          </a:moveTo>
                          <a:cubicBezTo>
                            <a:pt x="31343" y="0"/>
                            <a:pt x="2940" y="68012"/>
                            <a:pt x="428" y="77673"/>
                          </a:cubicBezTo>
                          <a:cubicBezTo>
                            <a:pt x="-3758" y="93582"/>
                            <a:pt x="23872" y="111486"/>
                            <a:pt x="35465" y="86948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" name="Google Shape;351;p28">
                      <a:extLst>
                        <a:ext uri="{FF2B5EF4-FFF2-40B4-BE49-F238E27FC236}">
                          <a16:creationId xmlns:a16="http://schemas.microsoft.com/office/drawing/2014/main" id="{342A2E75-3FA7-1319-19A3-E8B82943D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8048" y="4843799"/>
                      <a:ext cx="39397" cy="1041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397" h="104190" extrusionOk="0">
                          <a:moveTo>
                            <a:pt x="29093" y="0"/>
                          </a:moveTo>
                          <a:cubicBezTo>
                            <a:pt x="29093" y="0"/>
                            <a:pt x="5971" y="53070"/>
                            <a:pt x="1012" y="72134"/>
                          </a:cubicBezTo>
                          <a:cubicBezTo>
                            <a:pt x="-5879" y="98734"/>
                            <a:pt x="24134" y="118700"/>
                            <a:pt x="39398" y="9049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4" name="Google Shape;352;p28">
                    <a:extLst>
                      <a:ext uri="{FF2B5EF4-FFF2-40B4-BE49-F238E27FC236}">
                        <a16:creationId xmlns:a16="http://schemas.microsoft.com/office/drawing/2014/main" id="{6F3FE89C-4332-BD29-2DDC-F70E7956D833}"/>
                      </a:ext>
                    </a:extLst>
                  </p:cNvPr>
                  <p:cNvSpPr/>
                  <p:nvPr/>
                </p:nvSpPr>
                <p:spPr>
                  <a:xfrm>
                    <a:off x="3841599" y="3454202"/>
                    <a:ext cx="1320625" cy="1147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611" h="801335" extrusionOk="0">
                        <a:moveTo>
                          <a:pt x="922612" y="298263"/>
                        </a:moveTo>
                        <a:cubicBezTo>
                          <a:pt x="855179" y="361573"/>
                          <a:pt x="713551" y="469968"/>
                          <a:pt x="713551" y="469968"/>
                        </a:cubicBezTo>
                        <a:lnTo>
                          <a:pt x="648308" y="390749"/>
                        </a:lnTo>
                        <a:cubicBezTo>
                          <a:pt x="641996" y="419538"/>
                          <a:pt x="589828" y="482012"/>
                          <a:pt x="575658" y="508998"/>
                        </a:cubicBezTo>
                        <a:cubicBezTo>
                          <a:pt x="579845" y="598458"/>
                          <a:pt x="585641" y="691331"/>
                          <a:pt x="593370" y="801336"/>
                        </a:cubicBezTo>
                        <a:lnTo>
                          <a:pt x="0" y="801336"/>
                        </a:lnTo>
                        <a:cubicBezTo>
                          <a:pt x="44311" y="435447"/>
                          <a:pt x="122629" y="72070"/>
                          <a:pt x="153994" y="17776"/>
                        </a:cubicBezTo>
                        <a:cubicBezTo>
                          <a:pt x="165458" y="13718"/>
                          <a:pt x="236498" y="5023"/>
                          <a:pt x="283836" y="0"/>
                        </a:cubicBezTo>
                        <a:cubicBezTo>
                          <a:pt x="361252" y="38514"/>
                          <a:pt x="460372" y="40897"/>
                          <a:pt x="539269" y="41670"/>
                        </a:cubicBezTo>
                        <a:cubicBezTo>
                          <a:pt x="550154" y="41799"/>
                          <a:pt x="561618" y="33491"/>
                          <a:pt x="570441" y="27952"/>
                        </a:cubicBezTo>
                        <a:cubicBezTo>
                          <a:pt x="598393" y="16488"/>
                          <a:pt x="650369" y="0"/>
                          <a:pt x="688626" y="30077"/>
                        </a:cubicBezTo>
                        <a:cubicBezTo>
                          <a:pt x="738540" y="69301"/>
                          <a:pt x="922612" y="298263"/>
                          <a:pt x="922612" y="29826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3;p28">
                    <a:extLst>
                      <a:ext uri="{FF2B5EF4-FFF2-40B4-BE49-F238E27FC236}">
                        <a16:creationId xmlns:a16="http://schemas.microsoft.com/office/drawing/2014/main" id="{CAEACC33-9C9E-F734-89C8-AB3051DE664A}"/>
                      </a:ext>
                    </a:extLst>
                  </p:cNvPr>
                  <p:cNvSpPr/>
                  <p:nvPr/>
                </p:nvSpPr>
                <p:spPr>
                  <a:xfrm>
                    <a:off x="4687262" y="3727177"/>
                    <a:ext cx="94448" cy="279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83" h="195278" extrusionOk="0">
                        <a:moveTo>
                          <a:pt x="58352" y="195278"/>
                        </a:moveTo>
                        <a:cubicBezTo>
                          <a:pt x="58352" y="195278"/>
                          <a:pt x="71039" y="150774"/>
                          <a:pt x="63697" y="127459"/>
                        </a:cubicBezTo>
                        <a:cubicBezTo>
                          <a:pt x="48884" y="80250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" name="Google Shape;354;p28">
                    <a:extLst>
                      <a:ext uri="{FF2B5EF4-FFF2-40B4-BE49-F238E27FC236}">
                        <a16:creationId xmlns:a16="http://schemas.microsoft.com/office/drawing/2014/main" id="{B027376C-2E28-05D5-8790-F7A4A9608F38}"/>
                      </a:ext>
                    </a:extLst>
                  </p:cNvPr>
                  <p:cNvSpPr/>
                  <p:nvPr/>
                </p:nvSpPr>
                <p:spPr>
                  <a:xfrm>
                    <a:off x="5138821" y="3947235"/>
                    <a:ext cx="53365" cy="185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82" h="129906" extrusionOk="0">
                        <a:moveTo>
                          <a:pt x="37283" y="0"/>
                        </a:moveTo>
                        <a:cubicBezTo>
                          <a:pt x="37283" y="0"/>
                          <a:pt x="-20296" y="63311"/>
                          <a:pt x="7656" y="12990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" name="Google Shape;355;p28">
                    <a:extLst>
                      <a:ext uri="{FF2B5EF4-FFF2-40B4-BE49-F238E27FC236}">
                        <a16:creationId xmlns:a16="http://schemas.microsoft.com/office/drawing/2014/main" id="{1D885DAC-55D1-A609-C6A6-582D91449B88}"/>
                      </a:ext>
                    </a:extLst>
                  </p:cNvPr>
                  <p:cNvSpPr/>
                  <p:nvPr/>
                </p:nvSpPr>
                <p:spPr>
                  <a:xfrm>
                    <a:off x="3915259" y="3822503"/>
                    <a:ext cx="195811" cy="288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797" h="201525" extrusionOk="0">
                        <a:moveTo>
                          <a:pt x="136798" y="0"/>
                        </a:moveTo>
                        <a:lnTo>
                          <a:pt x="39094" y="201525"/>
                        </a:lnTo>
                        <a:lnTo>
                          <a:pt x="0" y="82181"/>
                        </a:lnTo>
                        <a:lnTo>
                          <a:pt x="13679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" name="Google Shape;356;p28">
                    <a:extLst>
                      <a:ext uri="{FF2B5EF4-FFF2-40B4-BE49-F238E27FC236}">
                        <a16:creationId xmlns:a16="http://schemas.microsoft.com/office/drawing/2014/main" id="{02444AA3-2BC3-1272-1807-0D976719C139}"/>
                      </a:ext>
                    </a:extLst>
                  </p:cNvPr>
                  <p:cNvSpPr/>
                  <p:nvPr/>
                </p:nvSpPr>
                <p:spPr>
                  <a:xfrm>
                    <a:off x="4248252" y="2727958"/>
                    <a:ext cx="550747" cy="90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761" h="633750" extrusionOk="0">
                        <a:moveTo>
                          <a:pt x="283385" y="413527"/>
                        </a:moveTo>
                        <a:cubicBezTo>
                          <a:pt x="375099" y="409147"/>
                          <a:pt x="388560" y="291542"/>
                          <a:pt x="383987" y="198605"/>
                        </a:cubicBezTo>
                        <a:cubicBezTo>
                          <a:pt x="379414" y="105668"/>
                          <a:pt x="363506" y="36367"/>
                          <a:pt x="288602" y="9639"/>
                        </a:cubicBezTo>
                        <a:cubicBezTo>
                          <a:pt x="213698" y="-17090"/>
                          <a:pt x="58287" y="11184"/>
                          <a:pt x="36518" y="101803"/>
                        </a:cubicBezTo>
                        <a:cubicBezTo>
                          <a:pt x="16617" y="184693"/>
                          <a:pt x="54487" y="288193"/>
                          <a:pt x="113676" y="345579"/>
                        </a:cubicBezTo>
                        <a:cubicBezTo>
                          <a:pt x="93131" y="388795"/>
                          <a:pt x="31301" y="518251"/>
                          <a:pt x="31301" y="518251"/>
                        </a:cubicBezTo>
                        <a:cubicBezTo>
                          <a:pt x="31301" y="518251"/>
                          <a:pt x="11593" y="511552"/>
                          <a:pt x="0" y="507495"/>
                        </a:cubicBezTo>
                        <a:cubicBezTo>
                          <a:pt x="19773" y="545688"/>
                          <a:pt x="83083" y="629737"/>
                          <a:pt x="167262" y="633601"/>
                        </a:cubicBezTo>
                        <a:cubicBezTo>
                          <a:pt x="244484" y="637143"/>
                          <a:pt x="276043" y="576989"/>
                          <a:pt x="286670" y="535318"/>
                        </a:cubicBezTo>
                        <a:cubicBezTo>
                          <a:pt x="264321" y="538667"/>
                          <a:pt x="249186" y="541115"/>
                          <a:pt x="238237" y="542725"/>
                        </a:cubicBezTo>
                        <a:cubicBezTo>
                          <a:pt x="235016" y="489333"/>
                          <a:pt x="230122" y="403608"/>
                          <a:pt x="230122" y="403608"/>
                        </a:cubicBezTo>
                        <a:cubicBezTo>
                          <a:pt x="242359" y="409469"/>
                          <a:pt x="262453" y="414557"/>
                          <a:pt x="283385" y="413591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" name="Google Shape;357;p28">
                    <a:extLst>
                      <a:ext uri="{FF2B5EF4-FFF2-40B4-BE49-F238E27FC236}">
                        <a16:creationId xmlns:a16="http://schemas.microsoft.com/office/drawing/2014/main" id="{65F9A21B-A713-0BA4-C348-3EC4C5D12209}"/>
                      </a:ext>
                    </a:extLst>
                  </p:cNvPr>
                  <p:cNvSpPr/>
                  <p:nvPr/>
                </p:nvSpPr>
                <p:spPr>
                  <a:xfrm>
                    <a:off x="3400285" y="3665318"/>
                    <a:ext cx="583011" cy="4345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301" h="303608" extrusionOk="0">
                        <a:moveTo>
                          <a:pt x="407302" y="144398"/>
                        </a:moveTo>
                        <a:lnTo>
                          <a:pt x="235210" y="0"/>
                        </a:lnTo>
                        <a:cubicBezTo>
                          <a:pt x="112968" y="102019"/>
                          <a:pt x="18678" y="184329"/>
                          <a:pt x="0" y="280036"/>
                        </a:cubicBezTo>
                        <a:cubicBezTo>
                          <a:pt x="95127" y="292016"/>
                          <a:pt x="209383" y="303609"/>
                          <a:pt x="209383" y="303609"/>
                        </a:cubicBezTo>
                        <a:cubicBezTo>
                          <a:pt x="208868" y="298263"/>
                          <a:pt x="345150" y="188967"/>
                          <a:pt x="407302" y="144462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" name="Google Shape;358;p28">
                    <a:extLst>
                      <a:ext uri="{FF2B5EF4-FFF2-40B4-BE49-F238E27FC236}">
                        <a16:creationId xmlns:a16="http://schemas.microsoft.com/office/drawing/2014/main" id="{9CC765C3-55D5-000E-B1D8-8D6A99A33497}"/>
                      </a:ext>
                    </a:extLst>
                  </p:cNvPr>
                  <p:cNvSpPr/>
                  <p:nvPr/>
                </p:nvSpPr>
                <p:spPr>
                  <a:xfrm>
                    <a:off x="3552215" y="3421590"/>
                    <a:ext cx="696128" cy="65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327" h="458229" extrusionOk="0">
                        <a:moveTo>
                          <a:pt x="0" y="265399"/>
                        </a:moveTo>
                        <a:cubicBezTo>
                          <a:pt x="0" y="265399"/>
                          <a:pt x="93195" y="390475"/>
                          <a:pt x="201847" y="458230"/>
                        </a:cubicBezTo>
                        <a:cubicBezTo>
                          <a:pt x="201847" y="458230"/>
                          <a:pt x="344506" y="327808"/>
                          <a:pt x="399766" y="270487"/>
                        </a:cubicBezTo>
                        <a:cubicBezTo>
                          <a:pt x="441694" y="226949"/>
                          <a:pt x="486328" y="103547"/>
                          <a:pt x="486328" y="22783"/>
                        </a:cubicBezTo>
                        <a:cubicBezTo>
                          <a:pt x="440406" y="4169"/>
                          <a:pt x="413871" y="-4912"/>
                          <a:pt x="358096" y="2688"/>
                        </a:cubicBezTo>
                        <a:cubicBezTo>
                          <a:pt x="269345" y="14732"/>
                          <a:pt x="65629" y="205630"/>
                          <a:pt x="0" y="26539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359;p28">
                    <a:extLst>
                      <a:ext uri="{FF2B5EF4-FFF2-40B4-BE49-F238E27FC236}">
                        <a16:creationId xmlns:a16="http://schemas.microsoft.com/office/drawing/2014/main" id="{45F1B700-7513-D3B5-5553-54892492FF5E}"/>
                      </a:ext>
                    </a:extLst>
                  </p:cNvPr>
                  <p:cNvSpPr/>
                  <p:nvPr/>
                </p:nvSpPr>
                <p:spPr>
                  <a:xfrm>
                    <a:off x="4192499" y="2659608"/>
                    <a:ext cx="649654" cy="767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859" h="535923" extrusionOk="0">
                        <a:moveTo>
                          <a:pt x="363812" y="155672"/>
                        </a:moveTo>
                        <a:cubicBezTo>
                          <a:pt x="363812" y="155672"/>
                          <a:pt x="346744" y="209709"/>
                          <a:pt x="303721" y="241654"/>
                        </a:cubicBezTo>
                        <a:cubicBezTo>
                          <a:pt x="251102" y="280748"/>
                          <a:pt x="183476" y="269864"/>
                          <a:pt x="183476" y="269864"/>
                        </a:cubicBezTo>
                        <a:cubicBezTo>
                          <a:pt x="183476" y="269864"/>
                          <a:pt x="161513" y="225102"/>
                          <a:pt x="125962" y="243007"/>
                        </a:cubicBezTo>
                        <a:cubicBezTo>
                          <a:pt x="90409" y="260911"/>
                          <a:pt x="102453" y="348439"/>
                          <a:pt x="155717" y="376004"/>
                        </a:cubicBezTo>
                        <a:cubicBezTo>
                          <a:pt x="155717" y="376004"/>
                          <a:pt x="152883" y="474674"/>
                          <a:pt x="128345" y="535924"/>
                        </a:cubicBezTo>
                        <a:cubicBezTo>
                          <a:pt x="128345" y="535924"/>
                          <a:pt x="-8002" y="506168"/>
                          <a:pt x="370" y="438542"/>
                        </a:cubicBezTo>
                        <a:cubicBezTo>
                          <a:pt x="10482" y="285579"/>
                          <a:pt x="-21463" y="105693"/>
                          <a:pt x="124609" y="22739"/>
                        </a:cubicBezTo>
                        <a:cubicBezTo>
                          <a:pt x="168598" y="-2250"/>
                          <a:pt x="251102" y="-17321"/>
                          <a:pt x="333992" y="36007"/>
                        </a:cubicBezTo>
                        <a:cubicBezTo>
                          <a:pt x="333992" y="36007"/>
                          <a:pt x="410055" y="16492"/>
                          <a:pt x="443353" y="79094"/>
                        </a:cubicBezTo>
                        <a:cubicBezTo>
                          <a:pt x="476586" y="141696"/>
                          <a:pt x="420360" y="210095"/>
                          <a:pt x="420360" y="210095"/>
                        </a:cubicBezTo>
                        <a:cubicBezTo>
                          <a:pt x="420360" y="210095"/>
                          <a:pt x="391957" y="162757"/>
                          <a:pt x="363812" y="1557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" name="Google Shape;360;p28">
                    <a:extLst>
                      <a:ext uri="{FF2B5EF4-FFF2-40B4-BE49-F238E27FC236}">
                        <a16:creationId xmlns:a16="http://schemas.microsoft.com/office/drawing/2014/main" id="{C04C45F4-2068-3503-978A-1501C5AF0CF6}"/>
                      </a:ext>
                    </a:extLst>
                  </p:cNvPr>
                  <p:cNvSpPr/>
                  <p:nvPr/>
                </p:nvSpPr>
                <p:spPr>
                  <a:xfrm>
                    <a:off x="3398268" y="4020251"/>
                    <a:ext cx="861375" cy="712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771" h="498100" extrusionOk="0">
                        <a:moveTo>
                          <a:pt x="594843" y="427976"/>
                        </a:moveTo>
                        <a:cubicBezTo>
                          <a:pt x="602443" y="424047"/>
                          <a:pt x="603087" y="409621"/>
                          <a:pt x="596260" y="402665"/>
                        </a:cubicBezTo>
                        <a:cubicBezTo>
                          <a:pt x="586728" y="392939"/>
                          <a:pt x="544285" y="379672"/>
                          <a:pt x="529858" y="375163"/>
                        </a:cubicBezTo>
                        <a:cubicBezTo>
                          <a:pt x="524963" y="372201"/>
                          <a:pt x="515689" y="363635"/>
                          <a:pt x="503967" y="351913"/>
                        </a:cubicBezTo>
                        <a:cubicBezTo>
                          <a:pt x="494821" y="342703"/>
                          <a:pt x="491021" y="338001"/>
                          <a:pt x="497591" y="339354"/>
                        </a:cubicBezTo>
                        <a:cubicBezTo>
                          <a:pt x="508668" y="343476"/>
                          <a:pt x="526251" y="351140"/>
                          <a:pt x="537265" y="353330"/>
                        </a:cubicBezTo>
                        <a:cubicBezTo>
                          <a:pt x="568501" y="359513"/>
                          <a:pt x="582284" y="336649"/>
                          <a:pt x="578162" y="330852"/>
                        </a:cubicBezTo>
                        <a:cubicBezTo>
                          <a:pt x="574233" y="325378"/>
                          <a:pt x="554525" y="311337"/>
                          <a:pt x="546153" y="305219"/>
                        </a:cubicBezTo>
                        <a:cubicBezTo>
                          <a:pt x="533529" y="296009"/>
                          <a:pt x="514143" y="281582"/>
                          <a:pt x="491472" y="274433"/>
                        </a:cubicBezTo>
                        <a:cubicBezTo>
                          <a:pt x="480072" y="270890"/>
                          <a:pt x="451734" y="267735"/>
                          <a:pt x="421463" y="266833"/>
                        </a:cubicBezTo>
                        <a:cubicBezTo>
                          <a:pt x="340570" y="182912"/>
                          <a:pt x="279320" y="112195"/>
                          <a:pt x="219938" y="45921"/>
                        </a:cubicBezTo>
                        <a:cubicBezTo>
                          <a:pt x="216524" y="42122"/>
                          <a:pt x="12809" y="0"/>
                          <a:pt x="12809" y="0"/>
                        </a:cubicBezTo>
                        <a:cubicBezTo>
                          <a:pt x="-265" y="23766"/>
                          <a:pt x="-15079" y="69623"/>
                          <a:pt x="33676" y="122500"/>
                        </a:cubicBezTo>
                        <a:cubicBezTo>
                          <a:pt x="134214" y="231474"/>
                          <a:pt x="213368" y="286541"/>
                          <a:pt x="352871" y="365889"/>
                        </a:cubicBezTo>
                        <a:cubicBezTo>
                          <a:pt x="352871" y="365889"/>
                          <a:pt x="385718" y="437637"/>
                          <a:pt x="423846" y="466297"/>
                        </a:cubicBezTo>
                        <a:cubicBezTo>
                          <a:pt x="438337" y="477182"/>
                          <a:pt x="463263" y="486135"/>
                          <a:pt x="480394" y="490579"/>
                        </a:cubicBezTo>
                        <a:cubicBezTo>
                          <a:pt x="497526" y="495087"/>
                          <a:pt x="540099" y="498565"/>
                          <a:pt x="544092" y="498049"/>
                        </a:cubicBezTo>
                        <a:cubicBezTo>
                          <a:pt x="550597" y="497277"/>
                          <a:pt x="555427" y="485039"/>
                          <a:pt x="553495" y="480660"/>
                        </a:cubicBezTo>
                        <a:cubicBezTo>
                          <a:pt x="563928" y="483752"/>
                          <a:pt x="569983" y="484524"/>
                          <a:pt x="575264" y="482334"/>
                        </a:cubicBezTo>
                        <a:cubicBezTo>
                          <a:pt x="587823" y="477118"/>
                          <a:pt x="584088" y="461274"/>
                          <a:pt x="580803" y="456572"/>
                        </a:cubicBezTo>
                        <a:cubicBezTo>
                          <a:pt x="585440" y="457667"/>
                          <a:pt x="591430" y="459213"/>
                          <a:pt x="593942" y="457474"/>
                        </a:cubicBezTo>
                        <a:cubicBezTo>
                          <a:pt x="607918" y="447620"/>
                          <a:pt x="599931" y="429007"/>
                          <a:pt x="594843" y="427976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43" name="Google Shape;361;p28">
                    <a:extLst>
                      <a:ext uri="{FF2B5EF4-FFF2-40B4-BE49-F238E27FC236}">
                        <a16:creationId xmlns:a16="http://schemas.microsoft.com/office/drawing/2014/main" id="{5B171BB0-744B-C9F3-B305-9B273A1BA3DE}"/>
                      </a:ext>
                    </a:extLst>
                  </p:cNvPr>
                  <p:cNvGrpSpPr/>
                  <p:nvPr/>
                </p:nvGrpSpPr>
                <p:grpSpPr>
                  <a:xfrm>
                    <a:off x="4078805" y="4584823"/>
                    <a:ext cx="159766" cy="120677"/>
                    <a:chOff x="2003210" y="5584787"/>
                    <a:chExt cx="111615" cy="84307"/>
                  </a:xfrm>
                </p:grpSpPr>
                <p:sp>
                  <p:nvSpPr>
                    <p:cNvPr id="47" name="Google Shape;362;p28">
                      <a:extLst>
                        <a:ext uri="{FF2B5EF4-FFF2-40B4-BE49-F238E27FC236}">
                          <a16:creationId xmlns:a16="http://schemas.microsoft.com/office/drawing/2014/main" id="{CE0DDCB7-38C3-B7B2-B8F6-70142E31E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6332" y="5584787"/>
                      <a:ext cx="88493" cy="327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493" h="32718" extrusionOk="0">
                          <a:moveTo>
                            <a:pt x="88493" y="32718"/>
                          </a:moveTo>
                          <a:cubicBezTo>
                            <a:pt x="88493" y="32718"/>
                            <a:pt x="45148" y="22027"/>
                            <a:pt x="24023" y="14814"/>
                          </a:cubicBezTo>
                          <a:cubicBezTo>
                            <a:pt x="15457" y="11915"/>
                            <a:pt x="0" y="0"/>
                            <a:pt x="0" y="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" name="Google Shape;363;p28">
                      <a:extLst>
                        <a:ext uri="{FF2B5EF4-FFF2-40B4-BE49-F238E27FC236}">
                          <a16:creationId xmlns:a16="http://schemas.microsoft.com/office/drawing/2014/main" id="{61E77F12-B232-E3A8-5BB2-3199AB285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122" y="5612997"/>
                      <a:ext cx="86947" cy="327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947" h="32718" extrusionOk="0">
                          <a:moveTo>
                            <a:pt x="86948" y="32718"/>
                          </a:moveTo>
                          <a:cubicBezTo>
                            <a:pt x="86948" y="32718"/>
                            <a:pt x="45148" y="22027"/>
                            <a:pt x="24023" y="14814"/>
                          </a:cubicBezTo>
                          <a:cubicBezTo>
                            <a:pt x="15457" y="11915"/>
                            <a:pt x="0" y="0"/>
                            <a:pt x="0" y="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9" name="Google Shape;364;p28">
                      <a:extLst>
                        <a:ext uri="{FF2B5EF4-FFF2-40B4-BE49-F238E27FC236}">
                          <a16:creationId xmlns:a16="http://schemas.microsoft.com/office/drawing/2014/main" id="{30DD5169-6643-3049-9FD1-D0F9070304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210" y="5638695"/>
                      <a:ext cx="74452" cy="303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452" h="30399" extrusionOk="0">
                          <a:moveTo>
                            <a:pt x="74453" y="30399"/>
                          </a:moveTo>
                          <a:cubicBezTo>
                            <a:pt x="74453" y="30399"/>
                            <a:pt x="45084" y="22027"/>
                            <a:pt x="24023" y="14813"/>
                          </a:cubicBezTo>
                          <a:cubicBezTo>
                            <a:pt x="15457" y="11915"/>
                            <a:pt x="0" y="0"/>
                            <a:pt x="0" y="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4" name="Google Shape;365;p28">
                    <a:extLst>
                      <a:ext uri="{FF2B5EF4-FFF2-40B4-BE49-F238E27FC236}">
                        <a16:creationId xmlns:a16="http://schemas.microsoft.com/office/drawing/2014/main" id="{FD6A4B14-A554-CB35-AB74-247A0E0E3845}"/>
                      </a:ext>
                    </a:extLst>
                  </p:cNvPr>
                  <p:cNvSpPr/>
                  <p:nvPr/>
                </p:nvSpPr>
                <p:spPr>
                  <a:xfrm>
                    <a:off x="4468679" y="3230916"/>
                    <a:ext cx="111273" cy="114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37" h="79669" extrusionOk="0">
                        <a:moveTo>
                          <a:pt x="76128" y="52233"/>
                        </a:moveTo>
                        <a:cubicBezTo>
                          <a:pt x="76128" y="52233"/>
                          <a:pt x="25827" y="35359"/>
                          <a:pt x="0" y="0"/>
                        </a:cubicBezTo>
                        <a:cubicBezTo>
                          <a:pt x="0" y="0"/>
                          <a:pt x="12817" y="58674"/>
                          <a:pt x="77738" y="79670"/>
                        </a:cubicBezTo>
                        <a:lnTo>
                          <a:pt x="76128" y="5223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" name="Google Shape;366;p28">
                    <a:extLst>
                      <a:ext uri="{FF2B5EF4-FFF2-40B4-BE49-F238E27FC236}">
                        <a16:creationId xmlns:a16="http://schemas.microsoft.com/office/drawing/2014/main" id="{40807217-3266-4403-D3E0-7AC526A38BF4}"/>
                      </a:ext>
                    </a:extLst>
                  </p:cNvPr>
                  <p:cNvSpPr/>
                  <p:nvPr/>
                </p:nvSpPr>
                <p:spPr>
                  <a:xfrm>
                    <a:off x="3519855" y="4014015"/>
                    <a:ext cx="189450" cy="668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53" h="46669" extrusionOk="0">
                        <a:moveTo>
                          <a:pt x="132354" y="46670"/>
                        </a:moveTo>
                        <a:cubicBezTo>
                          <a:pt x="132354" y="46670"/>
                          <a:pt x="85467" y="-10909"/>
                          <a:pt x="0" y="1844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" name="Google Shape;367;p28">
                    <a:extLst>
                      <a:ext uri="{FF2B5EF4-FFF2-40B4-BE49-F238E27FC236}">
                        <a16:creationId xmlns:a16="http://schemas.microsoft.com/office/drawing/2014/main" id="{ED4551DB-59A2-F841-5D97-E1A09B64B630}"/>
                      </a:ext>
                    </a:extLst>
                  </p:cNvPr>
                  <p:cNvSpPr/>
                  <p:nvPr/>
                </p:nvSpPr>
                <p:spPr>
                  <a:xfrm>
                    <a:off x="4092726" y="3436317"/>
                    <a:ext cx="141023" cy="3589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521" h="250795" extrusionOk="0">
                        <a:moveTo>
                          <a:pt x="0" y="0"/>
                        </a:moveTo>
                        <a:cubicBezTo>
                          <a:pt x="0" y="0"/>
                          <a:pt x="91971" y="6376"/>
                          <a:pt x="98154" y="92358"/>
                        </a:cubicBezTo>
                        <a:cubicBezTo>
                          <a:pt x="104337" y="178339"/>
                          <a:pt x="30335" y="250796"/>
                          <a:pt x="30335" y="25079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" name="Google Shape;368;p28">
                  <a:extLst>
                    <a:ext uri="{FF2B5EF4-FFF2-40B4-BE49-F238E27FC236}">
                      <a16:creationId xmlns:a16="http://schemas.microsoft.com/office/drawing/2014/main" id="{E8680168-16D1-0367-8002-0AE4FCCAAF25}"/>
                    </a:ext>
                  </a:extLst>
                </p:cNvPr>
                <p:cNvGrpSpPr/>
                <p:nvPr/>
              </p:nvGrpSpPr>
              <p:grpSpPr>
                <a:xfrm>
                  <a:off x="4945894" y="2253858"/>
                  <a:ext cx="910771" cy="718228"/>
                  <a:chOff x="4945894" y="2253858"/>
                  <a:chExt cx="910771" cy="718228"/>
                </a:xfrm>
              </p:grpSpPr>
              <p:grpSp>
                <p:nvGrpSpPr>
                  <p:cNvPr id="11" name="Google Shape;369;p28">
                    <a:extLst>
                      <a:ext uri="{FF2B5EF4-FFF2-40B4-BE49-F238E27FC236}">
                        <a16:creationId xmlns:a16="http://schemas.microsoft.com/office/drawing/2014/main" id="{7E834454-EE16-114A-CAA8-98B212C688D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945894" y="2253858"/>
                    <a:ext cx="910771" cy="718228"/>
                    <a:chOff x="9890011" y="1470551"/>
                    <a:chExt cx="2295290" cy="1810051"/>
                  </a:xfrm>
                </p:grpSpPr>
                <p:sp>
                  <p:nvSpPr>
                    <p:cNvPr id="26" name="Google Shape;370;p28">
                      <a:extLst>
                        <a:ext uri="{FF2B5EF4-FFF2-40B4-BE49-F238E27FC236}">
                          <a16:creationId xmlns:a16="http://schemas.microsoft.com/office/drawing/2014/main" id="{F949C2CA-5CD3-A0BD-78B4-DAF204FFF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0011" y="1470551"/>
                      <a:ext cx="2295290" cy="18100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5290" h="1810051" extrusionOk="0">
                          <a:moveTo>
                            <a:pt x="2295226" y="724822"/>
                          </a:moveTo>
                          <a:cubicBezTo>
                            <a:pt x="2295226" y="521429"/>
                            <a:pt x="2133955" y="355842"/>
                            <a:pt x="1932365" y="348692"/>
                          </a:cubicBezTo>
                          <a:cubicBezTo>
                            <a:pt x="1932622" y="343154"/>
                            <a:pt x="1932816" y="337615"/>
                            <a:pt x="1932816" y="332011"/>
                          </a:cubicBezTo>
                          <a:cubicBezTo>
                            <a:pt x="1932816" y="158760"/>
                            <a:pt x="1792347" y="18291"/>
                            <a:pt x="1619095" y="18291"/>
                          </a:cubicBezTo>
                          <a:cubicBezTo>
                            <a:pt x="1540005" y="18291"/>
                            <a:pt x="1467806" y="47596"/>
                            <a:pt x="1412675" y="95900"/>
                          </a:cubicBezTo>
                          <a:cubicBezTo>
                            <a:pt x="1363791" y="37291"/>
                            <a:pt x="1290240" y="0"/>
                            <a:pt x="1207994" y="0"/>
                          </a:cubicBezTo>
                          <a:cubicBezTo>
                            <a:pt x="1094704" y="0"/>
                            <a:pt x="998031" y="70653"/>
                            <a:pt x="959452" y="170289"/>
                          </a:cubicBezTo>
                          <a:cubicBezTo>
                            <a:pt x="884870" y="115415"/>
                            <a:pt x="792770" y="82955"/>
                            <a:pt x="693134" y="82955"/>
                          </a:cubicBezTo>
                          <a:cubicBezTo>
                            <a:pt x="444528" y="82955"/>
                            <a:pt x="243067" y="284480"/>
                            <a:pt x="243067" y="533022"/>
                          </a:cubicBezTo>
                          <a:cubicBezTo>
                            <a:pt x="243067" y="589248"/>
                            <a:pt x="253437" y="642962"/>
                            <a:pt x="272243" y="692619"/>
                          </a:cubicBezTo>
                          <a:cubicBezTo>
                            <a:pt x="114771" y="739764"/>
                            <a:pt x="0" y="885643"/>
                            <a:pt x="0" y="1058443"/>
                          </a:cubicBezTo>
                          <a:cubicBezTo>
                            <a:pt x="0" y="1269372"/>
                            <a:pt x="170997" y="1440305"/>
                            <a:pt x="381862" y="1440305"/>
                          </a:cubicBezTo>
                          <a:cubicBezTo>
                            <a:pt x="444464" y="1440305"/>
                            <a:pt x="503460" y="1425170"/>
                            <a:pt x="555564" y="1398441"/>
                          </a:cubicBezTo>
                          <a:cubicBezTo>
                            <a:pt x="614302" y="1544256"/>
                            <a:pt x="757025" y="1647240"/>
                            <a:pt x="923836" y="1647240"/>
                          </a:cubicBezTo>
                          <a:cubicBezTo>
                            <a:pt x="1050329" y="1647240"/>
                            <a:pt x="1162910" y="1587987"/>
                            <a:pt x="1235624" y="1495823"/>
                          </a:cubicBezTo>
                          <a:cubicBezTo>
                            <a:pt x="1270274" y="1534015"/>
                            <a:pt x="1320317" y="1558038"/>
                            <a:pt x="1375964" y="1558038"/>
                          </a:cubicBezTo>
                          <a:cubicBezTo>
                            <a:pt x="1431610" y="1558038"/>
                            <a:pt x="1484230" y="1532727"/>
                            <a:pt x="1518945" y="1492796"/>
                          </a:cubicBezTo>
                          <a:cubicBezTo>
                            <a:pt x="1555462" y="1527961"/>
                            <a:pt x="1590950" y="1566154"/>
                            <a:pt x="1617035" y="1602994"/>
                          </a:cubicBezTo>
                          <a:cubicBezTo>
                            <a:pt x="1662505" y="1667206"/>
                            <a:pt x="1691616" y="1724527"/>
                            <a:pt x="1708684" y="1763493"/>
                          </a:cubicBezTo>
                          <a:cubicBezTo>
                            <a:pt x="1722338" y="1794601"/>
                            <a:pt x="1754605" y="1813214"/>
                            <a:pt x="1788354" y="1809607"/>
                          </a:cubicBezTo>
                          <a:lnTo>
                            <a:pt x="1788354" y="1809607"/>
                          </a:lnTo>
                          <a:cubicBezTo>
                            <a:pt x="1832471" y="1804841"/>
                            <a:pt x="1863772" y="1764266"/>
                            <a:pt x="1857075" y="1720405"/>
                          </a:cubicBezTo>
                          <a:cubicBezTo>
                            <a:pt x="1845804" y="1646596"/>
                            <a:pt x="1826031" y="1533307"/>
                            <a:pt x="1798079" y="1429420"/>
                          </a:cubicBezTo>
                          <a:cubicBezTo>
                            <a:pt x="1947629" y="1385882"/>
                            <a:pt x="2056925" y="1247861"/>
                            <a:pt x="2056925" y="1084270"/>
                          </a:cubicBezTo>
                          <a:cubicBezTo>
                            <a:pt x="2056925" y="1081179"/>
                            <a:pt x="2056797" y="1078152"/>
                            <a:pt x="2056668" y="1075060"/>
                          </a:cubicBezTo>
                          <a:cubicBezTo>
                            <a:pt x="2196364" y="1019993"/>
                            <a:pt x="2295291" y="883968"/>
                            <a:pt x="2295291" y="72475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" name="Google Shape;371;p28">
                      <a:extLst>
                        <a:ext uri="{FF2B5EF4-FFF2-40B4-BE49-F238E27FC236}">
                          <a16:creationId xmlns:a16="http://schemas.microsoft.com/office/drawing/2014/main" id="{10B199FF-3941-D9C0-0F81-4046638A2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2270" y="2554950"/>
                      <a:ext cx="514600" cy="359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4600" h="359512" extrusionOk="0">
                          <a:moveTo>
                            <a:pt x="514601" y="0"/>
                          </a:moveTo>
                          <a:cubicBezTo>
                            <a:pt x="514601" y="198563"/>
                            <a:pt x="353651" y="359513"/>
                            <a:pt x="155089" y="359513"/>
                          </a:cubicBezTo>
                          <a:cubicBezTo>
                            <a:pt x="99571" y="359513"/>
                            <a:pt x="46951" y="346889"/>
                            <a:pt x="0" y="324412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372;p28">
                      <a:extLst>
                        <a:ext uri="{FF2B5EF4-FFF2-40B4-BE49-F238E27FC236}">
                          <a16:creationId xmlns:a16="http://schemas.microsoft.com/office/drawing/2014/main" id="{66F885B8-EBEE-F095-BB86-FE76DF192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8862" y="2147197"/>
                      <a:ext cx="162881" cy="363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881" h="36389" extrusionOk="0">
                          <a:moveTo>
                            <a:pt x="0" y="36389"/>
                          </a:moveTo>
                          <a:cubicBezTo>
                            <a:pt x="49399" y="13074"/>
                            <a:pt x="104659" y="0"/>
                            <a:pt x="162882" y="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9" name="Google Shape;373;p28">
                      <a:extLst>
                        <a:ext uri="{FF2B5EF4-FFF2-40B4-BE49-F238E27FC236}">
                          <a16:creationId xmlns:a16="http://schemas.microsoft.com/office/drawing/2014/main" id="{47619347-56B2-7522-0EC6-647FAC47EC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7540" y="1818921"/>
                      <a:ext cx="216725" cy="180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725" h="18097" extrusionOk="0">
                          <a:moveTo>
                            <a:pt x="0" y="13783"/>
                          </a:moveTo>
                          <a:cubicBezTo>
                            <a:pt x="32203" y="4830"/>
                            <a:pt x="66145" y="0"/>
                            <a:pt x="101181" y="0"/>
                          </a:cubicBezTo>
                          <a:cubicBezTo>
                            <a:pt x="141499" y="0"/>
                            <a:pt x="180336" y="6312"/>
                            <a:pt x="216725" y="18098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374;p28">
                      <a:extLst>
                        <a:ext uri="{FF2B5EF4-FFF2-40B4-BE49-F238E27FC236}">
                          <a16:creationId xmlns:a16="http://schemas.microsoft.com/office/drawing/2014/main" id="{D106B918-C439-3EC8-EE7A-EB00E4D49B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22388" y="2787454"/>
                      <a:ext cx="53649" cy="1421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649" h="142143" extrusionOk="0">
                          <a:moveTo>
                            <a:pt x="53650" y="142143"/>
                          </a:moveTo>
                          <a:cubicBezTo>
                            <a:pt x="27243" y="99442"/>
                            <a:pt x="8695" y="51396"/>
                            <a:pt x="0" y="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" name="Google Shape;375;p28">
                    <a:extLst>
                      <a:ext uri="{FF2B5EF4-FFF2-40B4-BE49-F238E27FC236}">
                        <a16:creationId xmlns:a16="http://schemas.microsoft.com/office/drawing/2014/main" id="{102A5B3C-FE22-8B11-D1DD-0942E7DC6212}"/>
                      </a:ext>
                    </a:extLst>
                  </p:cNvPr>
                  <p:cNvGrpSpPr/>
                  <p:nvPr/>
                </p:nvGrpSpPr>
                <p:grpSpPr>
                  <a:xfrm>
                    <a:off x="5219779" y="2336695"/>
                    <a:ext cx="362965" cy="477805"/>
                    <a:chOff x="5544310" y="1859069"/>
                    <a:chExt cx="537408" cy="707440"/>
                  </a:xfrm>
                </p:grpSpPr>
                <p:sp>
                  <p:nvSpPr>
                    <p:cNvPr id="13" name="Google Shape;376;p28">
                      <a:extLst>
                        <a:ext uri="{FF2B5EF4-FFF2-40B4-BE49-F238E27FC236}">
                          <a16:creationId xmlns:a16="http://schemas.microsoft.com/office/drawing/2014/main" id="{9ABB09B8-F8BF-F260-1809-36EFB5DF16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8992" y="1938166"/>
                      <a:ext cx="388558" cy="4882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9545" h="502042" extrusionOk="0">
                          <a:moveTo>
                            <a:pt x="399481" y="199787"/>
                          </a:moveTo>
                          <a:cubicBezTo>
                            <a:pt x="399481" y="89331"/>
                            <a:pt x="309828" y="-193"/>
                            <a:pt x="199373" y="0"/>
                          </a:cubicBezTo>
                          <a:cubicBezTo>
                            <a:pt x="93103" y="194"/>
                            <a:pt x="4352" y="85467"/>
                            <a:pt x="165" y="191607"/>
                          </a:cubicBezTo>
                          <a:cubicBezTo>
                            <a:pt x="-2153" y="249315"/>
                            <a:pt x="20067" y="301741"/>
                            <a:pt x="57165" y="339547"/>
                          </a:cubicBezTo>
                          <a:cubicBezTo>
                            <a:pt x="72880" y="355584"/>
                            <a:pt x="83700" y="376001"/>
                            <a:pt x="87693" y="398092"/>
                          </a:cubicBezTo>
                          <a:cubicBezTo>
                            <a:pt x="87693" y="398221"/>
                            <a:pt x="87693" y="398350"/>
                            <a:pt x="87758" y="398478"/>
                          </a:cubicBezTo>
                          <a:cubicBezTo>
                            <a:pt x="97998" y="455864"/>
                            <a:pt x="102635" y="479436"/>
                            <a:pt x="102635" y="479436"/>
                          </a:cubicBezTo>
                          <a:cubicBezTo>
                            <a:pt x="102635" y="479436"/>
                            <a:pt x="101283" y="502043"/>
                            <a:pt x="140828" y="502043"/>
                          </a:cubicBezTo>
                          <a:lnTo>
                            <a:pt x="258690" y="502043"/>
                          </a:lnTo>
                          <a:cubicBezTo>
                            <a:pt x="298235" y="502043"/>
                            <a:pt x="296883" y="479436"/>
                            <a:pt x="296883" y="479436"/>
                          </a:cubicBezTo>
                          <a:cubicBezTo>
                            <a:pt x="296883" y="479436"/>
                            <a:pt x="301520" y="455864"/>
                            <a:pt x="311760" y="398478"/>
                          </a:cubicBezTo>
                          <a:cubicBezTo>
                            <a:pt x="311760" y="398350"/>
                            <a:pt x="311760" y="398221"/>
                            <a:pt x="311825" y="398092"/>
                          </a:cubicBezTo>
                          <a:cubicBezTo>
                            <a:pt x="315882" y="375743"/>
                            <a:pt x="326960" y="355327"/>
                            <a:pt x="342804" y="339096"/>
                          </a:cubicBezTo>
                          <a:cubicBezTo>
                            <a:pt x="377905" y="303094"/>
                            <a:pt x="399545" y="253952"/>
                            <a:pt x="399545" y="19972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" name="Google Shape;377;p28">
                      <a:extLst>
                        <a:ext uri="{FF2B5EF4-FFF2-40B4-BE49-F238E27FC236}">
                          <a16:creationId xmlns:a16="http://schemas.microsoft.com/office/drawing/2014/main" id="{E5602F7B-8CC5-6DA2-CB55-17D726F01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6271" y="2441783"/>
                      <a:ext cx="193666" cy="284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9142" h="29304" extrusionOk="0">
                          <a:moveTo>
                            <a:pt x="184522" y="0"/>
                          </a:moveTo>
                          <a:cubicBezTo>
                            <a:pt x="192597" y="0"/>
                            <a:pt x="199143" y="6546"/>
                            <a:pt x="199143" y="14620"/>
                          </a:cubicBezTo>
                          <a:lnTo>
                            <a:pt x="199143" y="14685"/>
                          </a:lnTo>
                          <a:cubicBezTo>
                            <a:pt x="199143" y="22759"/>
                            <a:pt x="192597" y="29305"/>
                            <a:pt x="184522" y="29305"/>
                          </a:cubicBezTo>
                          <a:lnTo>
                            <a:pt x="14620" y="29305"/>
                          </a:lnTo>
                          <a:cubicBezTo>
                            <a:pt x="6546" y="29305"/>
                            <a:pt x="0" y="22759"/>
                            <a:pt x="0" y="14685"/>
                          </a:cubicBezTo>
                          <a:lnTo>
                            <a:pt x="0" y="14620"/>
                          </a:lnTo>
                          <a:cubicBezTo>
                            <a:pt x="0" y="6546"/>
                            <a:pt x="6546" y="0"/>
                            <a:pt x="14620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" name="Google Shape;378;p28">
                      <a:extLst>
                        <a:ext uri="{FF2B5EF4-FFF2-40B4-BE49-F238E27FC236}">
                          <a16:creationId xmlns:a16="http://schemas.microsoft.com/office/drawing/2014/main" id="{0392B19E-D9D6-B4CB-C34E-88E4BFE02A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5852" y="2485962"/>
                      <a:ext cx="154468" cy="80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836" h="82825" extrusionOk="0">
                          <a:moveTo>
                            <a:pt x="158830" y="0"/>
                          </a:moveTo>
                          <a:lnTo>
                            <a:pt x="6" y="0"/>
                          </a:lnTo>
                          <a:cubicBezTo>
                            <a:pt x="6" y="0"/>
                            <a:pt x="-2184" y="82826"/>
                            <a:pt x="79418" y="82826"/>
                          </a:cubicBezTo>
                          <a:cubicBezTo>
                            <a:pt x="161020" y="82826"/>
                            <a:pt x="158830" y="0"/>
                            <a:pt x="158830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" name="Google Shape;379;p28">
                      <a:extLst>
                        <a:ext uri="{FF2B5EF4-FFF2-40B4-BE49-F238E27FC236}">
                          <a16:creationId xmlns:a16="http://schemas.microsoft.com/office/drawing/2014/main" id="{49D5EF80-ADE5-F623-0E8D-C52B51DBC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57824" y="1977090"/>
                      <a:ext cx="310667" cy="3106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9452" h="319452" extrusionOk="0">
                          <a:moveTo>
                            <a:pt x="319452" y="159726"/>
                          </a:moveTo>
                          <a:cubicBezTo>
                            <a:pt x="319452" y="247940"/>
                            <a:pt x="247940" y="319452"/>
                            <a:pt x="159726" y="319452"/>
                          </a:cubicBezTo>
                          <a:cubicBezTo>
                            <a:pt x="71511" y="319452"/>
                            <a:pt x="-1" y="247940"/>
                            <a:pt x="-1" y="159726"/>
                          </a:cubicBezTo>
                          <a:cubicBezTo>
                            <a:pt x="-1" y="71512"/>
                            <a:pt x="71511" y="0"/>
                            <a:pt x="159726" y="0"/>
                          </a:cubicBezTo>
                          <a:cubicBezTo>
                            <a:pt x="247940" y="0"/>
                            <a:pt x="319452" y="71512"/>
                            <a:pt x="319452" y="159726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380;p28">
                      <a:extLst>
                        <a:ext uri="{FF2B5EF4-FFF2-40B4-BE49-F238E27FC236}">
                          <a16:creationId xmlns:a16="http://schemas.microsoft.com/office/drawing/2014/main" id="{81591ACE-8A28-4578-CE59-654E128E3E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1115" y="2082405"/>
                      <a:ext cx="244087" cy="3439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989" h="353716" extrusionOk="0">
                          <a:moveTo>
                            <a:pt x="152320" y="353716"/>
                          </a:moveTo>
                          <a:lnTo>
                            <a:pt x="171384" y="39803"/>
                          </a:lnTo>
                          <a:cubicBezTo>
                            <a:pt x="171384" y="17840"/>
                            <a:pt x="189224" y="0"/>
                            <a:pt x="211187" y="0"/>
                          </a:cubicBezTo>
                          <a:lnTo>
                            <a:pt x="211187" y="0"/>
                          </a:lnTo>
                          <a:cubicBezTo>
                            <a:pt x="233149" y="0"/>
                            <a:pt x="250990" y="17840"/>
                            <a:pt x="250990" y="39803"/>
                          </a:cubicBezTo>
                          <a:lnTo>
                            <a:pt x="250990" y="39803"/>
                          </a:lnTo>
                          <a:cubicBezTo>
                            <a:pt x="250990" y="61829"/>
                            <a:pt x="233149" y="79670"/>
                            <a:pt x="211187" y="79670"/>
                          </a:cubicBezTo>
                          <a:lnTo>
                            <a:pt x="39803" y="79670"/>
                          </a:lnTo>
                          <a:cubicBezTo>
                            <a:pt x="17841" y="79670"/>
                            <a:pt x="0" y="61829"/>
                            <a:pt x="0" y="39867"/>
                          </a:cubicBezTo>
                          <a:lnTo>
                            <a:pt x="0" y="39867"/>
                          </a:lnTo>
                          <a:cubicBezTo>
                            <a:pt x="0" y="17840"/>
                            <a:pt x="17841" y="0"/>
                            <a:pt x="39803" y="0"/>
                          </a:cubicBezTo>
                          <a:lnTo>
                            <a:pt x="39803" y="0"/>
                          </a:lnTo>
                          <a:cubicBezTo>
                            <a:pt x="61766" y="0"/>
                            <a:pt x="79606" y="17840"/>
                            <a:pt x="79606" y="39803"/>
                          </a:cubicBezTo>
                          <a:lnTo>
                            <a:pt x="98670" y="353716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8" name="Google Shape;381;p28">
                      <a:extLst>
                        <a:ext uri="{FF2B5EF4-FFF2-40B4-BE49-F238E27FC236}">
                          <a16:creationId xmlns:a16="http://schemas.microsoft.com/office/drawing/2014/main" id="{2235628B-5F4B-22A3-E5AC-8247816404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44310" y="1859069"/>
                      <a:ext cx="537408" cy="233849"/>
                      <a:chOff x="10306458" y="1349983"/>
                      <a:chExt cx="553116" cy="240684"/>
                    </a:xfrm>
                  </p:grpSpPr>
                  <p:sp>
                    <p:nvSpPr>
                      <p:cNvPr id="19" name="Google Shape;382;p28">
                        <a:extLst>
                          <a:ext uri="{FF2B5EF4-FFF2-40B4-BE49-F238E27FC236}">
                            <a16:creationId xmlns:a16="http://schemas.microsoft.com/office/drawing/2014/main" id="{CF7B79A5-BE0D-BA02-81A7-C2A75E43C7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83016" y="1349983"/>
                        <a:ext cx="6440" cy="5764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440" h="57643" extrusionOk="0">
                            <a:moveTo>
                              <a:pt x="0" y="57643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" name="Google Shape;383;p28">
                        <a:extLst>
                          <a:ext uri="{FF2B5EF4-FFF2-40B4-BE49-F238E27FC236}">
                            <a16:creationId xmlns:a16="http://schemas.microsoft.com/office/drawing/2014/main" id="{E10F923F-2F4C-0223-F7AC-1747A2EC2B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2781" y="1379546"/>
                        <a:ext cx="25762" cy="515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762" h="51588" extrusionOk="0">
                            <a:moveTo>
                              <a:pt x="0" y="51589"/>
                            </a:moveTo>
                            <a:lnTo>
                              <a:pt x="25763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" name="Google Shape;384;p28">
                        <a:extLst>
                          <a:ext uri="{FF2B5EF4-FFF2-40B4-BE49-F238E27FC236}">
                            <a16:creationId xmlns:a16="http://schemas.microsoft.com/office/drawing/2014/main" id="{6E3BEA43-F546-6ED1-60D3-BFAE237B7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61613" y="1462049"/>
                        <a:ext cx="46114" cy="347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114" h="34714" extrusionOk="0">
                            <a:moveTo>
                              <a:pt x="0" y="34715"/>
                            </a:moveTo>
                            <a:lnTo>
                              <a:pt x="46114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" name="Google Shape;385;p28">
                        <a:extLst>
                          <a:ext uri="{FF2B5EF4-FFF2-40B4-BE49-F238E27FC236}">
                            <a16:creationId xmlns:a16="http://schemas.microsoft.com/office/drawing/2014/main" id="{09FBFFA2-9623-9737-6962-DE3DC089F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802833" y="1580169"/>
                        <a:ext cx="56741" cy="104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741" h="10498" extrusionOk="0">
                            <a:moveTo>
                              <a:pt x="0" y="10498"/>
                            </a:moveTo>
                            <a:lnTo>
                              <a:pt x="56741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" name="Google Shape;386;p28">
                        <a:extLst>
                          <a:ext uri="{FF2B5EF4-FFF2-40B4-BE49-F238E27FC236}">
                            <a16:creationId xmlns:a16="http://schemas.microsoft.com/office/drawing/2014/main" id="{7E1103AE-A390-EBD4-0DA7-43466FAF84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457425" y="1379546"/>
                        <a:ext cx="25762" cy="515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762" h="51588" extrusionOk="0">
                            <a:moveTo>
                              <a:pt x="25763" y="51589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4" name="Google Shape;387;p28">
                        <a:extLst>
                          <a:ext uri="{FF2B5EF4-FFF2-40B4-BE49-F238E27FC236}">
                            <a16:creationId xmlns:a16="http://schemas.microsoft.com/office/drawing/2014/main" id="{8739C7D8-EDDF-2260-A3E5-BEDC5BBD19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8305" y="1462049"/>
                        <a:ext cx="46114" cy="347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114" h="34714" extrusionOk="0">
                            <a:moveTo>
                              <a:pt x="46114" y="34715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" name="Google Shape;388;p28">
                        <a:extLst>
                          <a:ext uri="{FF2B5EF4-FFF2-40B4-BE49-F238E27FC236}">
                            <a16:creationId xmlns:a16="http://schemas.microsoft.com/office/drawing/2014/main" id="{20C6027A-E427-53F7-072D-5648C2C72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6458" y="1580169"/>
                        <a:ext cx="56741" cy="104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741" h="10498" extrusionOk="0">
                            <a:moveTo>
                              <a:pt x="56742" y="10498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81" name="Google Shape;558;p30">
            <a:extLst>
              <a:ext uri="{FF2B5EF4-FFF2-40B4-BE49-F238E27FC236}">
                <a16:creationId xmlns:a16="http://schemas.microsoft.com/office/drawing/2014/main" id="{0F5B63F8-0709-8971-9961-71F758A27CC6}"/>
              </a:ext>
            </a:extLst>
          </p:cNvPr>
          <p:cNvGrpSpPr/>
          <p:nvPr/>
        </p:nvGrpSpPr>
        <p:grpSpPr>
          <a:xfrm>
            <a:off x="2288330" y="243369"/>
            <a:ext cx="1648545" cy="1340022"/>
            <a:chOff x="5804525" y="1161301"/>
            <a:chExt cx="1648545" cy="1340022"/>
          </a:xfrm>
        </p:grpSpPr>
        <p:sp>
          <p:nvSpPr>
            <p:cNvPr id="82" name="Google Shape;559;p30">
              <a:extLst>
                <a:ext uri="{FF2B5EF4-FFF2-40B4-BE49-F238E27FC236}">
                  <a16:creationId xmlns:a16="http://schemas.microsoft.com/office/drawing/2014/main" id="{BF057BFB-B428-CA61-3866-2BDB37F4981B}"/>
                </a:ext>
              </a:extLst>
            </p:cNvPr>
            <p:cNvSpPr/>
            <p:nvPr/>
          </p:nvSpPr>
          <p:spPr>
            <a:xfrm>
              <a:off x="5804525" y="1161301"/>
              <a:ext cx="1648545" cy="1340022"/>
            </a:xfrm>
            <a:custGeom>
              <a:avLst/>
              <a:gdLst/>
              <a:ahLst/>
              <a:cxnLst/>
              <a:rect l="l" t="t" r="r" b="b"/>
              <a:pathLst>
                <a:path w="1831717" h="1188490" extrusionOk="0">
                  <a:moveTo>
                    <a:pt x="1689588" y="0"/>
                  </a:moveTo>
                  <a:cubicBezTo>
                    <a:pt x="1768084" y="0"/>
                    <a:pt x="1831718" y="63634"/>
                    <a:pt x="1831718" y="142130"/>
                  </a:cubicBezTo>
                  <a:lnTo>
                    <a:pt x="1831718" y="1046361"/>
                  </a:lnTo>
                  <a:cubicBezTo>
                    <a:pt x="1831718" y="1124857"/>
                    <a:pt x="1768084" y="1188490"/>
                    <a:pt x="1689588" y="1188490"/>
                  </a:cubicBezTo>
                  <a:lnTo>
                    <a:pt x="142130" y="1188490"/>
                  </a:lnTo>
                  <a:cubicBezTo>
                    <a:pt x="63634" y="1188490"/>
                    <a:pt x="0" y="1124857"/>
                    <a:pt x="0" y="1046361"/>
                  </a:cubicBezTo>
                  <a:lnTo>
                    <a:pt x="0" y="142130"/>
                  </a:lnTo>
                  <a:cubicBezTo>
                    <a:pt x="0" y="63634"/>
                    <a:pt x="63634" y="0"/>
                    <a:pt x="14213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" name="Google Shape;560;p30">
              <a:extLst>
                <a:ext uri="{FF2B5EF4-FFF2-40B4-BE49-F238E27FC236}">
                  <a16:creationId xmlns:a16="http://schemas.microsoft.com/office/drawing/2014/main" id="{ECBC8235-3ADD-98CD-231B-3A5853A8156C}"/>
                </a:ext>
              </a:extLst>
            </p:cNvPr>
            <p:cNvGrpSpPr/>
            <p:nvPr/>
          </p:nvGrpSpPr>
          <p:grpSpPr>
            <a:xfrm>
              <a:off x="5966478" y="1388112"/>
              <a:ext cx="1325978" cy="887262"/>
              <a:chOff x="960863" y="4215362"/>
              <a:chExt cx="1325978" cy="887262"/>
            </a:xfrm>
          </p:grpSpPr>
          <p:sp>
            <p:nvSpPr>
              <p:cNvPr id="84" name="Google Shape;561;p30">
                <a:extLst>
                  <a:ext uri="{FF2B5EF4-FFF2-40B4-BE49-F238E27FC236}">
                    <a16:creationId xmlns:a16="http://schemas.microsoft.com/office/drawing/2014/main" id="{26BF16B6-2FAB-04AD-C375-5A374536EDBB}"/>
                  </a:ext>
                </a:extLst>
              </p:cNvPr>
              <p:cNvSpPr/>
              <p:nvPr/>
            </p:nvSpPr>
            <p:spPr>
              <a:xfrm>
                <a:off x="960863" y="4215711"/>
                <a:ext cx="662989" cy="886913"/>
              </a:xfrm>
              <a:custGeom>
                <a:avLst/>
                <a:gdLst/>
                <a:ahLst/>
                <a:cxnLst/>
                <a:rect l="l" t="t" r="r" b="b"/>
                <a:pathLst>
                  <a:path w="662989" h="886913" extrusionOk="0">
                    <a:moveTo>
                      <a:pt x="610739" y="0"/>
                    </a:moveTo>
                    <a:cubicBezTo>
                      <a:pt x="577153" y="0"/>
                      <a:pt x="547709" y="17866"/>
                      <a:pt x="531490" y="44665"/>
                    </a:cubicBezTo>
                    <a:cubicBezTo>
                      <a:pt x="505888" y="31241"/>
                      <a:pt x="476744" y="23605"/>
                      <a:pt x="445803" y="23605"/>
                    </a:cubicBezTo>
                    <a:cubicBezTo>
                      <a:pt x="343647" y="23605"/>
                      <a:pt x="260804" y="106448"/>
                      <a:pt x="260804" y="208603"/>
                    </a:cubicBezTo>
                    <a:cubicBezTo>
                      <a:pt x="260804" y="216538"/>
                      <a:pt x="261353" y="224274"/>
                      <a:pt x="262301" y="231959"/>
                    </a:cubicBezTo>
                    <a:cubicBezTo>
                      <a:pt x="254816" y="230661"/>
                      <a:pt x="247180" y="229963"/>
                      <a:pt x="239345" y="229963"/>
                    </a:cubicBezTo>
                    <a:cubicBezTo>
                      <a:pt x="165485" y="229963"/>
                      <a:pt x="105649" y="289799"/>
                      <a:pt x="105649" y="363659"/>
                    </a:cubicBezTo>
                    <a:cubicBezTo>
                      <a:pt x="105649" y="389709"/>
                      <a:pt x="113135" y="413963"/>
                      <a:pt x="125961" y="434524"/>
                    </a:cubicBezTo>
                    <a:cubicBezTo>
                      <a:pt x="52301" y="462870"/>
                      <a:pt x="0" y="534234"/>
                      <a:pt x="0" y="617875"/>
                    </a:cubicBezTo>
                    <a:cubicBezTo>
                      <a:pt x="0" y="726369"/>
                      <a:pt x="87933" y="814302"/>
                      <a:pt x="196427" y="814302"/>
                    </a:cubicBezTo>
                    <a:cubicBezTo>
                      <a:pt x="223325" y="814302"/>
                      <a:pt x="248927" y="808862"/>
                      <a:pt x="272232" y="799081"/>
                    </a:cubicBezTo>
                    <a:cubicBezTo>
                      <a:pt x="287753" y="849934"/>
                      <a:pt x="335013" y="886914"/>
                      <a:pt x="390907" y="886914"/>
                    </a:cubicBezTo>
                    <a:cubicBezTo>
                      <a:pt x="437119" y="886914"/>
                      <a:pt x="477392" y="861612"/>
                      <a:pt x="498752" y="824183"/>
                    </a:cubicBezTo>
                    <a:cubicBezTo>
                      <a:pt x="516468" y="859765"/>
                      <a:pt x="553148" y="884169"/>
                      <a:pt x="595568" y="884169"/>
                    </a:cubicBezTo>
                    <a:cubicBezTo>
                      <a:pt x="620820" y="884169"/>
                      <a:pt x="644625" y="875536"/>
                      <a:pt x="662990" y="860963"/>
                    </a:cubicBezTo>
                    <a:lnTo>
                      <a:pt x="662990" y="16219"/>
                    </a:lnTo>
                    <a:cubicBezTo>
                      <a:pt x="648118" y="5989"/>
                      <a:pt x="630102" y="50"/>
                      <a:pt x="610739" y="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562;p30">
                <a:extLst>
                  <a:ext uri="{FF2B5EF4-FFF2-40B4-BE49-F238E27FC236}">
                    <a16:creationId xmlns:a16="http://schemas.microsoft.com/office/drawing/2014/main" id="{FE360CCC-6E76-D1B3-3C46-E32073B84D49}"/>
                  </a:ext>
                </a:extLst>
              </p:cNvPr>
              <p:cNvSpPr/>
              <p:nvPr/>
            </p:nvSpPr>
            <p:spPr>
              <a:xfrm>
                <a:off x="1623852" y="4215711"/>
                <a:ext cx="662989" cy="886913"/>
              </a:xfrm>
              <a:custGeom>
                <a:avLst/>
                <a:gdLst/>
                <a:ahLst/>
                <a:cxnLst/>
                <a:rect l="l" t="t" r="r" b="b"/>
                <a:pathLst>
                  <a:path w="662989" h="886913" extrusionOk="0">
                    <a:moveTo>
                      <a:pt x="52251" y="0"/>
                    </a:moveTo>
                    <a:cubicBezTo>
                      <a:pt x="85837" y="0"/>
                      <a:pt x="115281" y="17866"/>
                      <a:pt x="131500" y="44665"/>
                    </a:cubicBezTo>
                    <a:cubicBezTo>
                      <a:pt x="157101" y="31241"/>
                      <a:pt x="186246" y="23605"/>
                      <a:pt x="217187" y="23605"/>
                    </a:cubicBezTo>
                    <a:cubicBezTo>
                      <a:pt x="319343" y="23605"/>
                      <a:pt x="402185" y="106448"/>
                      <a:pt x="402185" y="208603"/>
                    </a:cubicBezTo>
                    <a:cubicBezTo>
                      <a:pt x="402185" y="216538"/>
                      <a:pt x="401637" y="224274"/>
                      <a:pt x="400688" y="231959"/>
                    </a:cubicBezTo>
                    <a:cubicBezTo>
                      <a:pt x="408174" y="230661"/>
                      <a:pt x="415810" y="229963"/>
                      <a:pt x="423645" y="229963"/>
                    </a:cubicBezTo>
                    <a:cubicBezTo>
                      <a:pt x="497504" y="229963"/>
                      <a:pt x="557340" y="289799"/>
                      <a:pt x="557340" y="363659"/>
                    </a:cubicBezTo>
                    <a:cubicBezTo>
                      <a:pt x="557340" y="389709"/>
                      <a:pt x="549855" y="413963"/>
                      <a:pt x="537029" y="434524"/>
                    </a:cubicBezTo>
                    <a:cubicBezTo>
                      <a:pt x="610689" y="462870"/>
                      <a:pt x="662990" y="534234"/>
                      <a:pt x="662990" y="617875"/>
                    </a:cubicBezTo>
                    <a:cubicBezTo>
                      <a:pt x="662990" y="726369"/>
                      <a:pt x="575057" y="814302"/>
                      <a:pt x="466563" y="814302"/>
                    </a:cubicBezTo>
                    <a:cubicBezTo>
                      <a:pt x="439664" y="814302"/>
                      <a:pt x="414063" y="808862"/>
                      <a:pt x="390757" y="799081"/>
                    </a:cubicBezTo>
                    <a:cubicBezTo>
                      <a:pt x="375237" y="849934"/>
                      <a:pt x="327977" y="886914"/>
                      <a:pt x="272083" y="886914"/>
                    </a:cubicBezTo>
                    <a:cubicBezTo>
                      <a:pt x="225871" y="886914"/>
                      <a:pt x="185597" y="861612"/>
                      <a:pt x="164238" y="824183"/>
                    </a:cubicBezTo>
                    <a:cubicBezTo>
                      <a:pt x="146521" y="859765"/>
                      <a:pt x="109841" y="884169"/>
                      <a:pt x="67422" y="884169"/>
                    </a:cubicBezTo>
                    <a:cubicBezTo>
                      <a:pt x="42170" y="884169"/>
                      <a:pt x="18365" y="875536"/>
                      <a:pt x="0" y="860963"/>
                    </a:cubicBezTo>
                    <a:lnTo>
                      <a:pt x="0" y="16219"/>
                    </a:lnTo>
                    <a:cubicBezTo>
                      <a:pt x="14872" y="5989"/>
                      <a:pt x="32888" y="50"/>
                      <a:pt x="52251" y="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" name="Google Shape;563;p30">
                <a:extLst>
                  <a:ext uri="{FF2B5EF4-FFF2-40B4-BE49-F238E27FC236}">
                    <a16:creationId xmlns:a16="http://schemas.microsoft.com/office/drawing/2014/main" id="{534E789D-6614-0CE4-9D70-EBF2FDE036B5}"/>
                  </a:ext>
                </a:extLst>
              </p:cNvPr>
              <p:cNvGrpSpPr/>
              <p:nvPr/>
            </p:nvGrpSpPr>
            <p:grpSpPr>
              <a:xfrm>
                <a:off x="960863" y="4215362"/>
                <a:ext cx="662440" cy="824751"/>
                <a:chOff x="960863" y="4215362"/>
                <a:chExt cx="662440" cy="824751"/>
              </a:xfrm>
            </p:grpSpPr>
            <p:sp>
              <p:nvSpPr>
                <p:cNvPr id="95" name="Google Shape;564;p30">
                  <a:extLst>
                    <a:ext uri="{FF2B5EF4-FFF2-40B4-BE49-F238E27FC236}">
                      <a16:creationId xmlns:a16="http://schemas.microsoft.com/office/drawing/2014/main" id="{D777096B-AA7B-D8AB-198F-63FF66A50A67}"/>
                    </a:ext>
                  </a:extLst>
                </p:cNvPr>
                <p:cNvSpPr/>
                <p:nvPr/>
              </p:nvSpPr>
              <p:spPr>
                <a:xfrm>
                  <a:off x="960863" y="4637060"/>
                  <a:ext cx="305718" cy="39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718" h="392853" extrusionOk="0">
                      <a:moveTo>
                        <a:pt x="302924" y="361513"/>
                      </a:moveTo>
                      <a:cubicBezTo>
                        <a:pt x="272232" y="381375"/>
                        <a:pt x="235652" y="392853"/>
                        <a:pt x="196427" y="392853"/>
                      </a:cubicBezTo>
                      <a:cubicBezTo>
                        <a:pt x="87933" y="392853"/>
                        <a:pt x="0" y="304920"/>
                        <a:pt x="0" y="196427"/>
                      </a:cubicBezTo>
                      <a:cubicBezTo>
                        <a:pt x="0" y="131101"/>
                        <a:pt x="31889" y="73161"/>
                        <a:pt x="80996" y="37479"/>
                      </a:cubicBezTo>
                      <a:cubicBezTo>
                        <a:pt x="113384" y="13923"/>
                        <a:pt x="153259" y="0"/>
                        <a:pt x="196427" y="0"/>
                      </a:cubicBezTo>
                      <a:cubicBezTo>
                        <a:pt x="236900" y="0"/>
                        <a:pt x="274478" y="12227"/>
                        <a:pt x="305719" y="3318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565;p30">
                  <a:extLst>
                    <a:ext uri="{FF2B5EF4-FFF2-40B4-BE49-F238E27FC236}">
                      <a16:creationId xmlns:a16="http://schemas.microsoft.com/office/drawing/2014/main" id="{9A76196A-1E43-1255-E55E-C9F61D1FAF7E}"/>
                    </a:ext>
                  </a:extLst>
                </p:cNvPr>
                <p:cNvSpPr/>
                <p:nvPr/>
              </p:nvSpPr>
              <p:spPr>
                <a:xfrm>
                  <a:off x="1207993" y="4425263"/>
                  <a:ext cx="106796" cy="64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96" h="64477" extrusionOk="0">
                      <a:moveTo>
                        <a:pt x="0" y="64477"/>
                      </a:moveTo>
                      <a:cubicBezTo>
                        <a:pt x="0" y="28895"/>
                        <a:pt x="28845" y="0"/>
                        <a:pt x="64477" y="0"/>
                      </a:cubicBezTo>
                      <a:cubicBezTo>
                        <a:pt x="80647" y="0"/>
                        <a:pt x="95468" y="5989"/>
                        <a:pt x="106797" y="158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566;p30">
                  <a:extLst>
                    <a:ext uri="{FF2B5EF4-FFF2-40B4-BE49-F238E27FC236}">
                      <a16:creationId xmlns:a16="http://schemas.microsoft.com/office/drawing/2014/main" id="{CAD4A9BA-A5AD-0312-54C5-FA0B0A06CB89}"/>
                    </a:ext>
                  </a:extLst>
                </p:cNvPr>
                <p:cNvSpPr/>
                <p:nvPr/>
              </p:nvSpPr>
              <p:spPr>
                <a:xfrm>
                  <a:off x="1399030" y="4998523"/>
                  <a:ext cx="117077" cy="4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77" h="41590" extrusionOk="0">
                      <a:moveTo>
                        <a:pt x="117077" y="0"/>
                      </a:moveTo>
                      <a:cubicBezTo>
                        <a:pt x="104451" y="33287"/>
                        <a:pt x="67222" y="50005"/>
                        <a:pt x="33935" y="37379"/>
                      </a:cubicBezTo>
                      <a:cubicBezTo>
                        <a:pt x="18814" y="31640"/>
                        <a:pt x="7087" y="20810"/>
                        <a:pt x="0" y="753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567;p30">
                  <a:extLst>
                    <a:ext uri="{FF2B5EF4-FFF2-40B4-BE49-F238E27FC236}">
                      <a16:creationId xmlns:a16="http://schemas.microsoft.com/office/drawing/2014/main" id="{40A8400D-CD9A-727D-560F-4B81530C8A5F}"/>
                    </a:ext>
                  </a:extLst>
                </p:cNvPr>
                <p:cNvSpPr/>
                <p:nvPr/>
              </p:nvSpPr>
              <p:spPr>
                <a:xfrm>
                  <a:off x="1250163" y="4659118"/>
                  <a:ext cx="164242" cy="145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42" h="145328" extrusionOk="0">
                      <a:moveTo>
                        <a:pt x="154007" y="0"/>
                      </a:moveTo>
                      <a:cubicBezTo>
                        <a:pt x="178461" y="50155"/>
                        <a:pt x="157600" y="110640"/>
                        <a:pt x="107396" y="135093"/>
                      </a:cubicBezTo>
                      <a:cubicBezTo>
                        <a:pt x="71165" y="152760"/>
                        <a:pt x="29544" y="146771"/>
                        <a:pt x="0" y="1231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568;p30">
                  <a:extLst>
                    <a:ext uri="{FF2B5EF4-FFF2-40B4-BE49-F238E27FC236}">
                      <a16:creationId xmlns:a16="http://schemas.microsoft.com/office/drawing/2014/main" id="{DB10300F-157E-077B-7117-92C339DC81C1}"/>
                    </a:ext>
                  </a:extLst>
                </p:cNvPr>
                <p:cNvSpPr/>
                <p:nvPr/>
              </p:nvSpPr>
              <p:spPr>
                <a:xfrm>
                  <a:off x="1376772" y="4782584"/>
                  <a:ext cx="61333" cy="6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33" h="61333" extrusionOk="0">
                      <a:moveTo>
                        <a:pt x="61333" y="61333"/>
                      </a:moveTo>
                      <a:cubicBezTo>
                        <a:pt x="27448" y="61333"/>
                        <a:pt x="0" y="33885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569;p30">
                  <a:extLst>
                    <a:ext uri="{FF2B5EF4-FFF2-40B4-BE49-F238E27FC236}">
                      <a16:creationId xmlns:a16="http://schemas.microsoft.com/office/drawing/2014/main" id="{28DC22EC-8DA2-8F5D-15C0-9EF410961E0A}"/>
                    </a:ext>
                  </a:extLst>
                </p:cNvPr>
                <p:cNvSpPr/>
                <p:nvPr/>
              </p:nvSpPr>
              <p:spPr>
                <a:xfrm>
                  <a:off x="1479427" y="4215362"/>
                  <a:ext cx="92324" cy="92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24" h="92324" extrusionOk="0">
                      <a:moveTo>
                        <a:pt x="0" y="92324"/>
                      </a:moveTo>
                      <a:cubicBezTo>
                        <a:pt x="0" y="41322"/>
                        <a:pt x="41321" y="0"/>
                        <a:pt x="92324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570;p30">
                  <a:extLst>
                    <a:ext uri="{FF2B5EF4-FFF2-40B4-BE49-F238E27FC236}">
                      <a16:creationId xmlns:a16="http://schemas.microsoft.com/office/drawing/2014/main" id="{DE9D5ED7-2BFF-FA49-270E-F5CE8251AE1F}"/>
                    </a:ext>
                  </a:extLst>
                </p:cNvPr>
                <p:cNvSpPr/>
                <p:nvPr/>
              </p:nvSpPr>
              <p:spPr>
                <a:xfrm>
                  <a:off x="1485066" y="4427189"/>
                  <a:ext cx="138237" cy="5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7" h="54466" extrusionOk="0">
                      <a:moveTo>
                        <a:pt x="0" y="18485"/>
                      </a:moveTo>
                      <a:cubicBezTo>
                        <a:pt x="12327" y="9103"/>
                        <a:pt x="27198" y="2765"/>
                        <a:pt x="43617" y="719"/>
                      </a:cubicBezTo>
                      <a:cubicBezTo>
                        <a:pt x="84539" y="-4422"/>
                        <a:pt x="122517" y="18485"/>
                        <a:pt x="138237" y="544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7" name="Google Shape;571;p30">
                <a:extLst>
                  <a:ext uri="{FF2B5EF4-FFF2-40B4-BE49-F238E27FC236}">
                    <a16:creationId xmlns:a16="http://schemas.microsoft.com/office/drawing/2014/main" id="{BBD1D7D7-7C53-2942-608E-7326EFF7A745}"/>
                  </a:ext>
                </a:extLst>
              </p:cNvPr>
              <p:cNvGrpSpPr/>
              <p:nvPr/>
            </p:nvGrpSpPr>
            <p:grpSpPr>
              <a:xfrm>
                <a:off x="1624152" y="4215362"/>
                <a:ext cx="662390" cy="824751"/>
                <a:chOff x="1624152" y="4215362"/>
                <a:chExt cx="662390" cy="824751"/>
              </a:xfrm>
            </p:grpSpPr>
            <p:sp>
              <p:nvSpPr>
                <p:cNvPr id="88" name="Google Shape;572;p30">
                  <a:extLst>
                    <a:ext uri="{FF2B5EF4-FFF2-40B4-BE49-F238E27FC236}">
                      <a16:creationId xmlns:a16="http://schemas.microsoft.com/office/drawing/2014/main" id="{72C8F861-005C-B024-A1D8-60E5A4494092}"/>
                    </a:ext>
                  </a:extLst>
                </p:cNvPr>
                <p:cNvSpPr/>
                <p:nvPr/>
              </p:nvSpPr>
              <p:spPr>
                <a:xfrm>
                  <a:off x="1980824" y="4637060"/>
                  <a:ext cx="305718" cy="39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718" h="392853" extrusionOk="0">
                      <a:moveTo>
                        <a:pt x="2795" y="361513"/>
                      </a:moveTo>
                      <a:cubicBezTo>
                        <a:pt x="33486" y="381375"/>
                        <a:pt x="70067" y="392853"/>
                        <a:pt x="109292" y="392853"/>
                      </a:cubicBezTo>
                      <a:cubicBezTo>
                        <a:pt x="217786" y="392853"/>
                        <a:pt x="305719" y="304920"/>
                        <a:pt x="305719" y="196427"/>
                      </a:cubicBezTo>
                      <a:cubicBezTo>
                        <a:pt x="305719" y="131101"/>
                        <a:pt x="273829" y="73161"/>
                        <a:pt x="224723" y="37479"/>
                      </a:cubicBezTo>
                      <a:cubicBezTo>
                        <a:pt x="192334" y="13923"/>
                        <a:pt x="152460" y="0"/>
                        <a:pt x="109292" y="0"/>
                      </a:cubicBezTo>
                      <a:cubicBezTo>
                        <a:pt x="68819" y="0"/>
                        <a:pt x="31241" y="12227"/>
                        <a:pt x="0" y="3318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573;p30">
                  <a:extLst>
                    <a:ext uri="{FF2B5EF4-FFF2-40B4-BE49-F238E27FC236}">
                      <a16:creationId xmlns:a16="http://schemas.microsoft.com/office/drawing/2014/main" id="{78BF5543-FAD5-A0C8-C5AE-66665D5F8D2B}"/>
                    </a:ext>
                  </a:extLst>
                </p:cNvPr>
                <p:cNvSpPr/>
                <p:nvPr/>
              </p:nvSpPr>
              <p:spPr>
                <a:xfrm>
                  <a:off x="1932665" y="4425263"/>
                  <a:ext cx="106796" cy="64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96" h="64477" extrusionOk="0">
                      <a:moveTo>
                        <a:pt x="106797" y="64477"/>
                      </a:moveTo>
                      <a:cubicBezTo>
                        <a:pt x="106797" y="28895"/>
                        <a:pt x="77952" y="0"/>
                        <a:pt x="42320" y="0"/>
                      </a:cubicBezTo>
                      <a:cubicBezTo>
                        <a:pt x="26150" y="0"/>
                        <a:pt x="11328" y="5989"/>
                        <a:pt x="0" y="158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574;p30">
                  <a:extLst>
                    <a:ext uri="{FF2B5EF4-FFF2-40B4-BE49-F238E27FC236}">
                      <a16:creationId xmlns:a16="http://schemas.microsoft.com/office/drawing/2014/main" id="{7C1BF646-4F22-3DCD-CED1-A53E89743E33}"/>
                    </a:ext>
                  </a:extLst>
                </p:cNvPr>
                <p:cNvSpPr/>
                <p:nvPr/>
              </p:nvSpPr>
              <p:spPr>
                <a:xfrm>
                  <a:off x="1731348" y="4998523"/>
                  <a:ext cx="117077" cy="4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77" h="41590" extrusionOk="0">
                      <a:moveTo>
                        <a:pt x="0" y="0"/>
                      </a:moveTo>
                      <a:cubicBezTo>
                        <a:pt x="12626" y="33287"/>
                        <a:pt x="49855" y="50005"/>
                        <a:pt x="83142" y="37379"/>
                      </a:cubicBezTo>
                      <a:cubicBezTo>
                        <a:pt x="98263" y="31640"/>
                        <a:pt x="109991" y="20810"/>
                        <a:pt x="117077" y="753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575;p30">
                  <a:extLst>
                    <a:ext uri="{FF2B5EF4-FFF2-40B4-BE49-F238E27FC236}">
                      <a16:creationId xmlns:a16="http://schemas.microsoft.com/office/drawing/2014/main" id="{EFE9407B-2CD0-39B2-25B2-55074E68A3E0}"/>
                    </a:ext>
                  </a:extLst>
                </p:cNvPr>
                <p:cNvSpPr/>
                <p:nvPr/>
              </p:nvSpPr>
              <p:spPr>
                <a:xfrm>
                  <a:off x="1833050" y="4659118"/>
                  <a:ext cx="164242" cy="145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42" h="145328" extrusionOk="0">
                      <a:moveTo>
                        <a:pt x="10236" y="0"/>
                      </a:moveTo>
                      <a:cubicBezTo>
                        <a:pt x="-14218" y="50155"/>
                        <a:pt x="6643" y="110640"/>
                        <a:pt x="56847" y="135093"/>
                      </a:cubicBezTo>
                      <a:cubicBezTo>
                        <a:pt x="93078" y="152760"/>
                        <a:pt x="134699" y="146771"/>
                        <a:pt x="164243" y="1231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576;p30">
                  <a:extLst>
                    <a:ext uri="{FF2B5EF4-FFF2-40B4-BE49-F238E27FC236}">
                      <a16:creationId xmlns:a16="http://schemas.microsoft.com/office/drawing/2014/main" id="{2DE6DCDC-043C-896E-9472-B1383CCA9EFB}"/>
                    </a:ext>
                  </a:extLst>
                </p:cNvPr>
                <p:cNvSpPr/>
                <p:nvPr/>
              </p:nvSpPr>
              <p:spPr>
                <a:xfrm>
                  <a:off x="1809300" y="4782584"/>
                  <a:ext cx="61333" cy="6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33" h="61333" extrusionOk="0">
                      <a:moveTo>
                        <a:pt x="0" y="61333"/>
                      </a:moveTo>
                      <a:cubicBezTo>
                        <a:pt x="33886" y="61333"/>
                        <a:pt x="61333" y="33885"/>
                        <a:pt x="61333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577;p30">
                  <a:extLst>
                    <a:ext uri="{FF2B5EF4-FFF2-40B4-BE49-F238E27FC236}">
                      <a16:creationId xmlns:a16="http://schemas.microsoft.com/office/drawing/2014/main" id="{5C82409D-16C8-05FE-076D-536DDC3C2BB8}"/>
                    </a:ext>
                  </a:extLst>
                </p:cNvPr>
                <p:cNvSpPr/>
                <p:nvPr/>
              </p:nvSpPr>
              <p:spPr>
                <a:xfrm>
                  <a:off x="1675704" y="4215362"/>
                  <a:ext cx="92324" cy="92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24" h="92324" extrusionOk="0">
                      <a:moveTo>
                        <a:pt x="92324" y="92324"/>
                      </a:moveTo>
                      <a:cubicBezTo>
                        <a:pt x="92324" y="41322"/>
                        <a:pt x="51003" y="0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578;p30">
                  <a:extLst>
                    <a:ext uri="{FF2B5EF4-FFF2-40B4-BE49-F238E27FC236}">
                      <a16:creationId xmlns:a16="http://schemas.microsoft.com/office/drawing/2014/main" id="{8A146C20-5EEF-0B35-B549-18C1492EEA6E}"/>
                    </a:ext>
                  </a:extLst>
                </p:cNvPr>
                <p:cNvSpPr/>
                <p:nvPr/>
              </p:nvSpPr>
              <p:spPr>
                <a:xfrm>
                  <a:off x="1624152" y="4427189"/>
                  <a:ext cx="138237" cy="5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7" h="54466" extrusionOk="0">
                      <a:moveTo>
                        <a:pt x="138237" y="18485"/>
                      </a:moveTo>
                      <a:cubicBezTo>
                        <a:pt x="125911" y="9103"/>
                        <a:pt x="111039" y="2765"/>
                        <a:pt x="94620" y="719"/>
                      </a:cubicBezTo>
                      <a:cubicBezTo>
                        <a:pt x="53698" y="-4422"/>
                        <a:pt x="15720" y="18485"/>
                        <a:pt x="0" y="544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7904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1"/>
          <p:cNvSpPr txBox="1">
            <a:spLocks noGrp="1"/>
          </p:cNvSpPr>
          <p:nvPr>
            <p:ph type="title"/>
          </p:nvPr>
        </p:nvSpPr>
        <p:spPr>
          <a:xfrm>
            <a:off x="715100" y="210477"/>
            <a:ext cx="8019450" cy="12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b="1" dirty="0"/>
              <a:t>Methodology and Approach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762D3-4E4A-7E7C-730E-416C8342B01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 flipH="1">
            <a:off x="110003" y="123754"/>
            <a:ext cx="68752" cy="8672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84" name="Google Shape;584;p31"/>
          <p:cNvSpPr txBox="1">
            <a:spLocks noGrp="1"/>
          </p:cNvSpPr>
          <p:nvPr>
            <p:ph type="subTitle" idx="4294967295"/>
          </p:nvPr>
        </p:nvSpPr>
        <p:spPr>
          <a:xfrm>
            <a:off x="1124551" y="1406525"/>
            <a:ext cx="8019449" cy="492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2400" b="1" dirty="0">
                <a:solidFill>
                  <a:srgbClr val="00B050"/>
                </a:solidFill>
              </a:rPr>
              <a:t>Data Import &amp; Preprocessing</a:t>
            </a:r>
            <a:endParaRPr sz="2400" dirty="0">
              <a:solidFill>
                <a:srgbClr val="00B05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4FC2F2-E98B-E2AC-6D91-8761DB8FBD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28838"/>
            <a:ext cx="727075" cy="64611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9D13BC-CA3A-D33A-0B95-9495944335B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643171" y="2205038"/>
            <a:ext cx="7500830" cy="493712"/>
          </a:xfrm>
        </p:spPr>
        <p:txBody>
          <a:bodyPr/>
          <a:lstStyle/>
          <a:p>
            <a:r>
              <a:rPr lang="en-IN" sz="2400" b="1" dirty="0">
                <a:solidFill>
                  <a:srgbClr val="00B050"/>
                </a:solidFill>
              </a:rPr>
              <a:t>Data Splitting and Visualization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9BA1F6-49E4-67D8-EE6C-A2DF579FA3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927350"/>
            <a:ext cx="727075" cy="64611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7734BB8-258C-9E40-474F-75BF3DB1BC9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96283" y="3005138"/>
            <a:ext cx="7947717" cy="492125"/>
          </a:xfrm>
        </p:spPr>
        <p:txBody>
          <a:bodyPr/>
          <a:lstStyle/>
          <a:p>
            <a:r>
              <a:rPr lang="en-IN" sz="2400" b="1" dirty="0">
                <a:solidFill>
                  <a:srgbClr val="00B050"/>
                </a:solidFill>
              </a:rPr>
              <a:t>Feature Selection and Engineering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579E69B-2E03-D54A-2D11-FE8FD6E59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727450"/>
            <a:ext cx="727075" cy="64611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2AAE024-3DFC-852A-E807-B3AEC5503F2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53173" y="3803650"/>
            <a:ext cx="7390827" cy="492125"/>
          </a:xfrm>
        </p:spPr>
        <p:txBody>
          <a:bodyPr/>
          <a:lstStyle/>
          <a:p>
            <a:r>
              <a:rPr lang="en-IN" sz="2400" b="1" dirty="0">
                <a:solidFill>
                  <a:srgbClr val="00B050"/>
                </a:solidFill>
              </a:rPr>
              <a:t>Model Evaluation &amp; Conclusion</a:t>
            </a:r>
          </a:p>
        </p:txBody>
      </p:sp>
      <p:sp>
        <p:nvSpPr>
          <p:cNvPr id="586" name="Google Shape;586;p31"/>
          <p:cNvSpPr/>
          <p:nvPr/>
        </p:nvSpPr>
        <p:spPr>
          <a:xfrm>
            <a:off x="8644250" y="1834300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587" name="Google Shape;587;p31"/>
          <p:cNvSpPr/>
          <p:nvPr/>
        </p:nvSpPr>
        <p:spPr>
          <a:xfrm>
            <a:off x="5693175" y="3762925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588" name="Google Shape;588;p31"/>
          <p:cNvGrpSpPr/>
          <p:nvPr/>
        </p:nvGrpSpPr>
        <p:grpSpPr>
          <a:xfrm>
            <a:off x="8247420" y="3317294"/>
            <a:ext cx="362977" cy="222500"/>
            <a:chOff x="5582784" y="1377203"/>
            <a:chExt cx="219282" cy="134425"/>
          </a:xfrm>
        </p:grpSpPr>
        <p:sp>
          <p:nvSpPr>
            <p:cNvPr id="589" name="Google Shape;589;p31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3" name="Google Shape;593;p31"/>
          <p:cNvGrpSpPr/>
          <p:nvPr/>
        </p:nvGrpSpPr>
        <p:grpSpPr>
          <a:xfrm>
            <a:off x="2739795" y="4385369"/>
            <a:ext cx="362977" cy="222500"/>
            <a:chOff x="5582784" y="1377203"/>
            <a:chExt cx="219282" cy="134425"/>
          </a:xfrm>
        </p:grpSpPr>
        <p:sp>
          <p:nvSpPr>
            <p:cNvPr id="594" name="Google Shape;594;p31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8" name="Google Shape;598;p31"/>
          <p:cNvGrpSpPr/>
          <p:nvPr/>
        </p:nvGrpSpPr>
        <p:grpSpPr>
          <a:xfrm>
            <a:off x="7056375" y="3684411"/>
            <a:ext cx="1373700" cy="924082"/>
            <a:chOff x="7056375" y="3684411"/>
            <a:chExt cx="1373700" cy="924082"/>
          </a:xfrm>
        </p:grpSpPr>
        <p:cxnSp>
          <p:nvCxnSpPr>
            <p:cNvPr id="599" name="Google Shape;599;p31"/>
            <p:cNvCxnSpPr/>
            <p:nvPr/>
          </p:nvCxnSpPr>
          <p:spPr>
            <a:xfrm>
              <a:off x="7056375" y="4607875"/>
              <a:ext cx="137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600" name="Google Shape;600;p31"/>
            <p:cNvGrpSpPr/>
            <p:nvPr/>
          </p:nvGrpSpPr>
          <p:grpSpPr>
            <a:xfrm>
              <a:off x="7343253" y="3684411"/>
              <a:ext cx="811453" cy="924082"/>
              <a:chOff x="8023178" y="3899786"/>
              <a:chExt cx="811453" cy="924082"/>
            </a:xfrm>
          </p:grpSpPr>
          <p:sp>
            <p:nvSpPr>
              <p:cNvPr id="601" name="Google Shape;601;p31"/>
              <p:cNvSpPr/>
              <p:nvPr/>
            </p:nvSpPr>
            <p:spPr>
              <a:xfrm>
                <a:off x="8023178" y="4677611"/>
                <a:ext cx="759520" cy="146257"/>
              </a:xfrm>
              <a:custGeom>
                <a:avLst/>
                <a:gdLst/>
                <a:ahLst/>
                <a:cxnLst/>
                <a:rect l="l" t="t" r="r" b="b"/>
                <a:pathLst>
                  <a:path w="385367" h="74208" extrusionOk="0">
                    <a:moveTo>
                      <a:pt x="385368" y="11478"/>
                    </a:moveTo>
                    <a:lnTo>
                      <a:pt x="385368" y="62731"/>
                    </a:lnTo>
                    <a:cubicBezTo>
                      <a:pt x="385368" y="69069"/>
                      <a:pt x="380227" y="74209"/>
                      <a:pt x="373889" y="74209"/>
                    </a:cubicBezTo>
                    <a:lnTo>
                      <a:pt x="0" y="74209"/>
                    </a:lnTo>
                    <a:lnTo>
                      <a:pt x="0" y="65426"/>
                    </a:lnTo>
                    <a:lnTo>
                      <a:pt x="267242" y="65426"/>
                    </a:lnTo>
                    <a:lnTo>
                      <a:pt x="267242" y="8733"/>
                    </a:lnTo>
                    <a:lnTo>
                      <a:pt x="0" y="8733"/>
                    </a:lnTo>
                    <a:lnTo>
                      <a:pt x="0" y="0"/>
                    </a:lnTo>
                    <a:lnTo>
                      <a:pt x="373889" y="0"/>
                    </a:lnTo>
                    <a:cubicBezTo>
                      <a:pt x="380227" y="0"/>
                      <a:pt x="385368" y="5140"/>
                      <a:pt x="385368" y="114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>
                <a:off x="8607522" y="4677611"/>
                <a:ext cx="26950" cy="146257"/>
              </a:xfrm>
              <a:custGeom>
                <a:avLst/>
                <a:gdLst/>
                <a:ahLst/>
                <a:cxnLst/>
                <a:rect l="l" t="t" r="r" b="b"/>
                <a:pathLst>
                  <a:path w="13674" h="74208" extrusionOk="0">
                    <a:moveTo>
                      <a:pt x="0" y="0"/>
                    </a:moveTo>
                    <a:lnTo>
                      <a:pt x="13674" y="0"/>
                    </a:lnTo>
                    <a:lnTo>
                      <a:pt x="13674" y="74209"/>
                    </a:lnTo>
                    <a:lnTo>
                      <a:pt x="0" y="74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>
                <a:off x="8721126" y="4677611"/>
                <a:ext cx="26950" cy="146257"/>
              </a:xfrm>
              <a:custGeom>
                <a:avLst/>
                <a:gdLst/>
                <a:ahLst/>
                <a:cxnLst/>
                <a:rect l="l" t="t" r="r" b="b"/>
                <a:pathLst>
                  <a:path w="13674" h="74208" extrusionOk="0">
                    <a:moveTo>
                      <a:pt x="0" y="0"/>
                    </a:moveTo>
                    <a:lnTo>
                      <a:pt x="13674" y="0"/>
                    </a:lnTo>
                    <a:lnTo>
                      <a:pt x="13674" y="74209"/>
                    </a:lnTo>
                    <a:lnTo>
                      <a:pt x="0" y="74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8644703" y="4677611"/>
                <a:ext cx="10328" cy="146257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74208" extrusionOk="0">
                    <a:moveTo>
                      <a:pt x="0" y="0"/>
                    </a:moveTo>
                    <a:lnTo>
                      <a:pt x="5240" y="0"/>
                    </a:lnTo>
                    <a:lnTo>
                      <a:pt x="5240" y="74209"/>
                    </a:lnTo>
                    <a:lnTo>
                      <a:pt x="0" y="74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5" name="Google Shape;605;p31"/>
              <p:cNvGrpSpPr/>
              <p:nvPr/>
            </p:nvGrpSpPr>
            <p:grpSpPr>
              <a:xfrm>
                <a:off x="8051407" y="4706627"/>
                <a:ext cx="498478" cy="98062"/>
                <a:chOff x="4627642" y="5102525"/>
                <a:chExt cx="252919" cy="49755"/>
              </a:xfrm>
            </p:grpSpPr>
            <p:sp>
              <p:nvSpPr>
                <p:cNvPr id="606" name="Google Shape;606;p31"/>
                <p:cNvSpPr/>
                <p:nvPr/>
              </p:nvSpPr>
              <p:spPr>
                <a:xfrm>
                  <a:off x="4627642" y="5102525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" name="Google Shape;607;p31"/>
                <p:cNvSpPr/>
                <p:nvPr/>
              </p:nvSpPr>
              <p:spPr>
                <a:xfrm>
                  <a:off x="4627642" y="5111458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31"/>
                <p:cNvSpPr/>
                <p:nvPr/>
              </p:nvSpPr>
              <p:spPr>
                <a:xfrm>
                  <a:off x="4627642" y="5120441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31"/>
                <p:cNvSpPr/>
                <p:nvPr/>
              </p:nvSpPr>
              <p:spPr>
                <a:xfrm>
                  <a:off x="4627642" y="5129374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31"/>
                <p:cNvSpPr/>
                <p:nvPr/>
              </p:nvSpPr>
              <p:spPr>
                <a:xfrm>
                  <a:off x="4627642" y="5138307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31"/>
                <p:cNvSpPr/>
                <p:nvPr/>
              </p:nvSpPr>
              <p:spPr>
                <a:xfrm>
                  <a:off x="4627642" y="5147290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2" name="Google Shape;612;p31"/>
              <p:cNvSpPr/>
              <p:nvPr/>
            </p:nvSpPr>
            <p:spPr>
              <a:xfrm>
                <a:off x="8153896" y="4566074"/>
                <a:ext cx="680735" cy="111537"/>
              </a:xfrm>
              <a:custGeom>
                <a:avLst/>
                <a:gdLst/>
                <a:ahLst/>
                <a:cxnLst/>
                <a:rect l="l" t="t" r="r" b="b"/>
                <a:pathLst>
                  <a:path w="345393" h="56592" extrusionOk="0">
                    <a:moveTo>
                      <a:pt x="0" y="45114"/>
                    </a:moveTo>
                    <a:lnTo>
                      <a:pt x="0" y="11478"/>
                    </a:lnTo>
                    <a:cubicBezTo>
                      <a:pt x="0" y="5140"/>
                      <a:pt x="5140" y="0"/>
                      <a:pt x="11478" y="0"/>
                    </a:cubicBezTo>
                    <a:lnTo>
                      <a:pt x="345393" y="0"/>
                    </a:lnTo>
                    <a:lnTo>
                      <a:pt x="345393" y="8783"/>
                    </a:lnTo>
                    <a:lnTo>
                      <a:pt x="78152" y="8783"/>
                    </a:lnTo>
                    <a:lnTo>
                      <a:pt x="78152" y="47859"/>
                    </a:lnTo>
                    <a:lnTo>
                      <a:pt x="345393" y="47859"/>
                    </a:lnTo>
                    <a:lnTo>
                      <a:pt x="345393" y="56593"/>
                    </a:lnTo>
                    <a:lnTo>
                      <a:pt x="11478" y="56593"/>
                    </a:lnTo>
                    <a:cubicBezTo>
                      <a:pt x="5140" y="56593"/>
                      <a:pt x="0" y="51452"/>
                      <a:pt x="0" y="451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3" name="Google Shape;613;p31"/>
              <p:cNvGrpSpPr/>
              <p:nvPr/>
            </p:nvGrpSpPr>
            <p:grpSpPr>
              <a:xfrm>
                <a:off x="8307923" y="4595383"/>
                <a:ext cx="498380" cy="62751"/>
                <a:chOff x="4757794" y="5046082"/>
                <a:chExt cx="252869" cy="31839"/>
              </a:xfrm>
            </p:grpSpPr>
            <p:sp>
              <p:nvSpPr>
                <p:cNvPr id="614" name="Google Shape;614;p31"/>
                <p:cNvSpPr/>
                <p:nvPr/>
              </p:nvSpPr>
              <p:spPr>
                <a:xfrm>
                  <a:off x="4757794" y="5072931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31"/>
                <p:cNvSpPr/>
                <p:nvPr/>
              </p:nvSpPr>
              <p:spPr>
                <a:xfrm>
                  <a:off x="4757794" y="5063948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31"/>
                <p:cNvSpPr/>
                <p:nvPr/>
              </p:nvSpPr>
              <p:spPr>
                <a:xfrm>
                  <a:off x="4757794" y="5055015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31"/>
                <p:cNvSpPr/>
                <p:nvPr/>
              </p:nvSpPr>
              <p:spPr>
                <a:xfrm>
                  <a:off x="4757794" y="5046082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8" name="Google Shape;618;p31"/>
              <p:cNvSpPr/>
              <p:nvPr/>
            </p:nvSpPr>
            <p:spPr>
              <a:xfrm>
                <a:off x="8170222" y="4001007"/>
                <a:ext cx="178027" cy="533688"/>
              </a:xfrm>
              <a:custGeom>
                <a:avLst/>
                <a:gdLst/>
                <a:ahLst/>
                <a:cxnLst/>
                <a:rect l="l" t="t" r="r" b="b"/>
                <a:pathLst>
                  <a:path w="90328" h="270784" extrusionOk="0">
                    <a:moveTo>
                      <a:pt x="0" y="7036"/>
                    </a:moveTo>
                    <a:lnTo>
                      <a:pt x="62681" y="253368"/>
                    </a:lnTo>
                    <a:lnTo>
                      <a:pt x="81845" y="270785"/>
                    </a:lnTo>
                    <a:lnTo>
                      <a:pt x="90328" y="246332"/>
                    </a:lnTo>
                    <a:lnTo>
                      <a:pt x="27597" y="0"/>
                    </a:lnTo>
                    <a:lnTo>
                      <a:pt x="0" y="703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170222" y="4001007"/>
                <a:ext cx="60292" cy="36883"/>
              </a:xfrm>
              <a:custGeom>
                <a:avLst/>
                <a:gdLst/>
                <a:ahLst/>
                <a:cxnLst/>
                <a:rect l="l" t="t" r="r" b="b"/>
                <a:pathLst>
                  <a:path w="30591" h="18714" extrusionOk="0">
                    <a:moveTo>
                      <a:pt x="30592" y="11678"/>
                    </a:moveTo>
                    <a:lnTo>
                      <a:pt x="2994" y="18714"/>
                    </a:lnTo>
                    <a:lnTo>
                      <a:pt x="0" y="7036"/>
                    </a:lnTo>
                    <a:lnTo>
                      <a:pt x="27597" y="0"/>
                    </a:lnTo>
                    <a:lnTo>
                      <a:pt x="30592" y="116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161868" y="3950554"/>
                <a:ext cx="62748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31837" h="32635" extrusionOk="0">
                    <a:moveTo>
                      <a:pt x="10727" y="447"/>
                    </a:moveTo>
                    <a:lnTo>
                      <a:pt x="10727" y="447"/>
                    </a:lnTo>
                    <a:cubicBezTo>
                      <a:pt x="3092" y="2393"/>
                      <a:pt x="-1500" y="10128"/>
                      <a:pt x="447" y="17764"/>
                    </a:cubicBezTo>
                    <a:lnTo>
                      <a:pt x="4240" y="32636"/>
                    </a:lnTo>
                    <a:lnTo>
                      <a:pt x="31837" y="25599"/>
                    </a:lnTo>
                    <a:lnTo>
                      <a:pt x="28045" y="10727"/>
                    </a:lnTo>
                    <a:cubicBezTo>
                      <a:pt x="26098" y="3092"/>
                      <a:pt x="18363" y="-1500"/>
                      <a:pt x="10727" y="4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8307923" y="3953698"/>
                <a:ext cx="129831" cy="541657"/>
              </a:xfrm>
              <a:custGeom>
                <a:avLst/>
                <a:gdLst/>
                <a:ahLst/>
                <a:cxnLst/>
                <a:rect l="l" t="t" r="r" b="b"/>
                <a:pathLst>
                  <a:path w="65874" h="274827" extrusionOk="0">
                    <a:moveTo>
                      <a:pt x="37728" y="0"/>
                    </a:moveTo>
                    <a:lnTo>
                      <a:pt x="0" y="251372"/>
                    </a:lnTo>
                    <a:lnTo>
                      <a:pt x="10879" y="274827"/>
                    </a:lnTo>
                    <a:lnTo>
                      <a:pt x="28147" y="255614"/>
                    </a:lnTo>
                    <a:lnTo>
                      <a:pt x="65875" y="4242"/>
                    </a:lnTo>
                    <a:lnTo>
                      <a:pt x="37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8378840" y="3953698"/>
                <a:ext cx="58916" cy="31867"/>
              </a:xfrm>
              <a:custGeom>
                <a:avLst/>
                <a:gdLst/>
                <a:ahLst/>
                <a:cxnLst/>
                <a:rect l="l" t="t" r="r" b="b"/>
                <a:pathLst>
                  <a:path w="29893" h="16169" extrusionOk="0">
                    <a:moveTo>
                      <a:pt x="28146" y="16169"/>
                    </a:moveTo>
                    <a:lnTo>
                      <a:pt x="0" y="11927"/>
                    </a:lnTo>
                    <a:lnTo>
                      <a:pt x="1747" y="0"/>
                    </a:lnTo>
                    <a:lnTo>
                      <a:pt x="29893" y="4242"/>
                    </a:lnTo>
                    <a:lnTo>
                      <a:pt x="28146" y="161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8382185" y="3899786"/>
                <a:ext cx="60402" cy="62271"/>
              </a:xfrm>
              <a:custGeom>
                <a:avLst/>
                <a:gdLst/>
                <a:ahLst/>
                <a:cxnLst/>
                <a:rect l="l" t="t" r="r" b="b"/>
                <a:pathLst>
                  <a:path w="30647" h="31595" extrusionOk="0">
                    <a:moveTo>
                      <a:pt x="18515" y="155"/>
                    </a:moveTo>
                    <a:lnTo>
                      <a:pt x="18515" y="155"/>
                    </a:lnTo>
                    <a:cubicBezTo>
                      <a:pt x="10730" y="-993"/>
                      <a:pt x="3493" y="4347"/>
                      <a:pt x="2296" y="12132"/>
                    </a:cubicBezTo>
                    <a:lnTo>
                      <a:pt x="0" y="27354"/>
                    </a:lnTo>
                    <a:lnTo>
                      <a:pt x="28197" y="31595"/>
                    </a:lnTo>
                    <a:lnTo>
                      <a:pt x="30492" y="16374"/>
                    </a:lnTo>
                    <a:cubicBezTo>
                      <a:pt x="31640" y="8589"/>
                      <a:pt x="26300" y="1353"/>
                      <a:pt x="18515" y="1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8398315" y="4055792"/>
                <a:ext cx="127864" cy="372579"/>
              </a:xfrm>
              <a:custGeom>
                <a:avLst/>
                <a:gdLst/>
                <a:ahLst/>
                <a:cxnLst/>
                <a:rect l="l" t="t" r="r" b="b"/>
                <a:pathLst>
                  <a:path w="64876" h="189040" extrusionOk="0">
                    <a:moveTo>
                      <a:pt x="45613" y="0"/>
                    </a:moveTo>
                    <a:lnTo>
                      <a:pt x="0" y="171873"/>
                    </a:lnTo>
                    <a:lnTo>
                      <a:pt x="5789" y="189041"/>
                    </a:lnTo>
                    <a:lnTo>
                      <a:pt x="19263" y="176964"/>
                    </a:lnTo>
                    <a:lnTo>
                      <a:pt x="64877" y="5140"/>
                    </a:lnTo>
                    <a:lnTo>
                      <a:pt x="456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8483986" y="4055792"/>
                <a:ext cx="42195" cy="26162"/>
              </a:xfrm>
              <a:custGeom>
                <a:avLst/>
                <a:gdLst/>
                <a:ahLst/>
                <a:cxnLst/>
                <a:rect l="l" t="t" r="r" b="b"/>
                <a:pathLst>
                  <a:path w="21409" h="13274" extrusionOk="0">
                    <a:moveTo>
                      <a:pt x="19263" y="13275"/>
                    </a:moveTo>
                    <a:lnTo>
                      <a:pt x="0" y="8185"/>
                    </a:lnTo>
                    <a:lnTo>
                      <a:pt x="2146" y="0"/>
                    </a:lnTo>
                    <a:lnTo>
                      <a:pt x="21409" y="5140"/>
                    </a:lnTo>
                    <a:lnTo>
                      <a:pt x="19263" y="132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8488312" y="4020714"/>
                <a:ext cx="44028" cy="45110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888" extrusionOk="0">
                    <a:moveTo>
                      <a:pt x="14922" y="331"/>
                    </a:moveTo>
                    <a:lnTo>
                      <a:pt x="14922" y="331"/>
                    </a:lnTo>
                    <a:cubicBezTo>
                      <a:pt x="9582" y="-1066"/>
                      <a:pt x="4142" y="2078"/>
                      <a:pt x="2745" y="7418"/>
                    </a:cubicBezTo>
                    <a:lnTo>
                      <a:pt x="0" y="17798"/>
                    </a:lnTo>
                    <a:lnTo>
                      <a:pt x="19264" y="22889"/>
                    </a:lnTo>
                    <a:lnTo>
                      <a:pt x="22008" y="12508"/>
                    </a:lnTo>
                    <a:cubicBezTo>
                      <a:pt x="23406" y="7169"/>
                      <a:pt x="20262" y="1729"/>
                      <a:pt x="14922" y="3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8198353" y="4209820"/>
                <a:ext cx="310515" cy="356252"/>
              </a:xfrm>
              <a:custGeom>
                <a:avLst/>
                <a:gdLst/>
                <a:ahLst/>
                <a:cxnLst/>
                <a:rect l="l" t="t" r="r" b="b"/>
                <a:pathLst>
                  <a:path w="157550" h="180756" extrusionOk="0">
                    <a:moveTo>
                      <a:pt x="140633" y="180756"/>
                    </a:moveTo>
                    <a:lnTo>
                      <a:pt x="16968" y="180756"/>
                    </a:lnTo>
                    <a:lnTo>
                      <a:pt x="0" y="0"/>
                    </a:lnTo>
                    <a:lnTo>
                      <a:pt x="157551" y="0"/>
                    </a:lnTo>
                    <a:lnTo>
                      <a:pt x="140633" y="1807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8221468" y="4516796"/>
                <a:ext cx="264384" cy="9835"/>
              </a:xfrm>
              <a:custGeom>
                <a:avLst/>
                <a:gdLst/>
                <a:ahLst/>
                <a:cxnLst/>
                <a:rect l="l" t="t" r="r" b="b"/>
                <a:pathLst>
                  <a:path w="134144" h="4990" extrusionOk="0">
                    <a:moveTo>
                      <a:pt x="0" y="0"/>
                    </a:moveTo>
                    <a:lnTo>
                      <a:pt x="134145" y="0"/>
                    </a:lnTo>
                  </a:path>
                </a:pathLst>
              </a:custGeom>
              <a:noFill/>
              <a:ln w="99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414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IN" b="1" dirty="0"/>
            </a:br>
            <a:endParaRPr dirty="0"/>
          </a:p>
        </p:txBody>
      </p:sp>
      <p:sp>
        <p:nvSpPr>
          <p:cNvPr id="938" name="Content Placeholder 937">
            <a:extLst>
              <a:ext uri="{FF2B5EF4-FFF2-40B4-BE49-F238E27FC236}">
                <a16:creationId xmlns:a16="http://schemas.microsoft.com/office/drawing/2014/main" id="{141E3076-AE4A-E7EB-6430-3396232F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411364"/>
            <a:ext cx="7390936" cy="3119658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Data Retrieval: Import dataset using pandas, read data from CSV or Excel files into 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 Exploratory Data Analysis (EDA): Initial inspection using info(), head(), and describe() to understand data structure and basic statistics. </a:t>
            </a:r>
          </a:p>
          <a:p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Data Cleaning: Handle missing values, duplicates, and outliers. </a:t>
            </a:r>
          </a:p>
          <a:p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Preprocessing: Normalize numerical features, encode categorical variables, and split data into training and testing sets.</a:t>
            </a:r>
          </a:p>
        </p:txBody>
      </p:sp>
      <p:sp>
        <p:nvSpPr>
          <p:cNvPr id="801" name="Google Shape;801;p36"/>
          <p:cNvSpPr txBox="1">
            <a:spLocks noGrp="1"/>
          </p:cNvSpPr>
          <p:nvPr>
            <p:ph type="title" idx="4294967295"/>
          </p:nvPr>
        </p:nvSpPr>
        <p:spPr>
          <a:xfrm>
            <a:off x="-1" y="123825"/>
            <a:ext cx="8133673" cy="1327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IN" sz="4000" b="1" dirty="0">
                <a:solidFill>
                  <a:srgbClr val="00B050"/>
                </a:solidFill>
              </a:rPr>
              <a:t>Data Import &amp; Preprocessing</a:t>
            </a:r>
            <a:br>
              <a:rPr lang="en-IN" sz="4000" dirty="0">
                <a:solidFill>
                  <a:srgbClr val="00B050"/>
                </a:solidFill>
              </a:rPr>
            </a:br>
            <a:endParaRPr sz="4000" dirty="0"/>
          </a:p>
        </p:txBody>
      </p:sp>
      <p:sp>
        <p:nvSpPr>
          <p:cNvPr id="803" name="Google Shape;803;p36"/>
          <p:cNvSpPr/>
          <p:nvPr/>
        </p:nvSpPr>
        <p:spPr>
          <a:xfrm>
            <a:off x="2727375" y="1043950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804" name="Google Shape;804;p36"/>
          <p:cNvGrpSpPr/>
          <p:nvPr/>
        </p:nvGrpSpPr>
        <p:grpSpPr>
          <a:xfrm>
            <a:off x="8069780" y="1984638"/>
            <a:ext cx="718247" cy="718247"/>
            <a:chOff x="3932594" y="2214840"/>
            <a:chExt cx="562449" cy="562449"/>
          </a:xfrm>
        </p:grpSpPr>
        <p:sp>
          <p:nvSpPr>
            <p:cNvPr id="805" name="Google Shape;805;p36"/>
            <p:cNvSpPr/>
            <p:nvPr/>
          </p:nvSpPr>
          <p:spPr>
            <a:xfrm>
              <a:off x="3932594" y="2214840"/>
              <a:ext cx="562449" cy="562449"/>
            </a:xfrm>
            <a:custGeom>
              <a:avLst/>
              <a:gdLst/>
              <a:ahLst/>
              <a:cxnLst/>
              <a:rect l="l" t="t" r="r" b="b"/>
              <a:pathLst>
                <a:path w="562449" h="562449" extrusionOk="0">
                  <a:moveTo>
                    <a:pt x="281191" y="562449"/>
                  </a:moveTo>
                  <a:cubicBezTo>
                    <a:pt x="436497" y="562449"/>
                    <a:pt x="562449" y="436564"/>
                    <a:pt x="562449" y="281258"/>
                  </a:cubicBezTo>
                  <a:cubicBezTo>
                    <a:pt x="562449" y="125952"/>
                    <a:pt x="436497" y="0"/>
                    <a:pt x="281191" y="0"/>
                  </a:cubicBezTo>
                  <a:cubicBezTo>
                    <a:pt x="125886" y="0"/>
                    <a:pt x="0" y="125886"/>
                    <a:pt x="0" y="281258"/>
                  </a:cubicBezTo>
                  <a:cubicBezTo>
                    <a:pt x="0" y="436631"/>
                    <a:pt x="125886" y="562449"/>
                    <a:pt x="281191" y="562449"/>
                  </a:cubicBezTo>
                  <a:close/>
                  <a:moveTo>
                    <a:pt x="281191" y="39294"/>
                  </a:moveTo>
                  <a:cubicBezTo>
                    <a:pt x="414816" y="39294"/>
                    <a:pt x="523156" y="147567"/>
                    <a:pt x="523156" y="281258"/>
                  </a:cubicBezTo>
                  <a:cubicBezTo>
                    <a:pt x="523156" y="414949"/>
                    <a:pt x="414816" y="523156"/>
                    <a:pt x="281191" y="523156"/>
                  </a:cubicBezTo>
                  <a:cubicBezTo>
                    <a:pt x="147567" y="523156"/>
                    <a:pt x="39293" y="414882"/>
                    <a:pt x="39293" y="281258"/>
                  </a:cubicBezTo>
                  <a:cubicBezTo>
                    <a:pt x="39293" y="147634"/>
                    <a:pt x="147567" y="39294"/>
                    <a:pt x="281191" y="392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184499" y="2466745"/>
              <a:ext cx="58706" cy="58706"/>
            </a:xfrm>
            <a:custGeom>
              <a:avLst/>
              <a:gdLst/>
              <a:ahLst/>
              <a:cxnLst/>
              <a:rect l="l" t="t" r="r" b="b"/>
              <a:pathLst>
                <a:path w="58706" h="58706" extrusionOk="0">
                  <a:moveTo>
                    <a:pt x="0" y="29353"/>
                  </a:moveTo>
                  <a:cubicBezTo>
                    <a:pt x="0" y="13142"/>
                    <a:pt x="13142" y="0"/>
                    <a:pt x="29353" y="0"/>
                  </a:cubicBezTo>
                  <a:cubicBezTo>
                    <a:pt x="45564" y="0"/>
                    <a:pt x="58707" y="13142"/>
                    <a:pt x="58707" y="29353"/>
                  </a:cubicBezTo>
                  <a:cubicBezTo>
                    <a:pt x="58707" y="45564"/>
                    <a:pt x="45564" y="58707"/>
                    <a:pt x="29353" y="58707"/>
                  </a:cubicBezTo>
                  <a:cubicBezTo>
                    <a:pt x="13142" y="58707"/>
                    <a:pt x="0" y="45564"/>
                    <a:pt x="0" y="29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4201844" y="2673218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0"/>
                  </a:moveTo>
                  <a:lnTo>
                    <a:pt x="11941" y="0"/>
                  </a:lnTo>
                  <a:cubicBezTo>
                    <a:pt x="18546" y="0"/>
                    <a:pt x="23883" y="5337"/>
                    <a:pt x="23883" y="11942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3982628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54037" y="11942"/>
                  </a:move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4201844" y="2264941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54037"/>
                  </a:move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1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11941" y="0"/>
                  </a:lnTo>
                  <a:cubicBezTo>
                    <a:pt x="18546" y="0"/>
                    <a:pt x="23883" y="5337"/>
                    <a:pt x="23883" y="11941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390906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0" y="11942"/>
                  </a:move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4146540" y="2318644"/>
              <a:ext cx="189061" cy="177454"/>
            </a:xfrm>
            <a:custGeom>
              <a:avLst/>
              <a:gdLst/>
              <a:ahLst/>
              <a:cxnLst/>
              <a:rect l="l" t="t" r="r" b="b"/>
              <a:pathLst>
                <a:path w="189061" h="177454" extrusionOk="0">
                  <a:moveTo>
                    <a:pt x="189062" y="0"/>
                  </a:moveTo>
                  <a:lnTo>
                    <a:pt x="67246" y="177454"/>
                  </a:lnTo>
                  <a:lnTo>
                    <a:pt x="0" y="1231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7658309" y="981243"/>
            <a:ext cx="1683684" cy="889153"/>
            <a:chOff x="5338084" y="5425425"/>
            <a:chExt cx="1519433" cy="802412"/>
          </a:xfrm>
        </p:grpSpPr>
        <p:sp>
          <p:nvSpPr>
            <p:cNvPr id="813" name="Google Shape;813;p36"/>
            <p:cNvSpPr/>
            <p:nvPr/>
          </p:nvSpPr>
          <p:spPr>
            <a:xfrm>
              <a:off x="6369119" y="5425425"/>
              <a:ext cx="6671" cy="531428"/>
            </a:xfrm>
            <a:custGeom>
              <a:avLst/>
              <a:gdLst/>
              <a:ahLst/>
              <a:cxnLst/>
              <a:rect l="l" t="t" r="r" b="b"/>
              <a:pathLst>
                <a:path w="6671" h="531428" extrusionOk="0">
                  <a:moveTo>
                    <a:pt x="0" y="0"/>
                  </a:moveTo>
                  <a:lnTo>
                    <a:pt x="0" y="531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342967" y="5929034"/>
              <a:ext cx="52235" cy="73049"/>
            </a:xfrm>
            <a:custGeom>
              <a:avLst/>
              <a:gdLst/>
              <a:ahLst/>
              <a:cxnLst/>
              <a:rect l="l" t="t" r="r" b="b"/>
              <a:pathLst>
                <a:path w="52235" h="73049" extrusionOk="0">
                  <a:moveTo>
                    <a:pt x="52236" y="73050"/>
                  </a:moveTo>
                  <a:lnTo>
                    <a:pt x="0" y="73050"/>
                  </a:lnTo>
                  <a:lnTo>
                    <a:pt x="0" y="26084"/>
                  </a:lnTo>
                  <a:cubicBezTo>
                    <a:pt x="0" y="11675"/>
                    <a:pt x="11675" y="0"/>
                    <a:pt x="26084" y="0"/>
                  </a:cubicBezTo>
                  <a:lnTo>
                    <a:pt x="26084" y="0"/>
                  </a:lnTo>
                  <a:cubicBezTo>
                    <a:pt x="40494" y="0"/>
                    <a:pt x="52169" y="11675"/>
                    <a:pt x="52169" y="26084"/>
                  </a:cubicBezTo>
                  <a:lnTo>
                    <a:pt x="52169" y="73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280191" y="6010890"/>
              <a:ext cx="177454" cy="216947"/>
            </a:xfrm>
            <a:custGeom>
              <a:avLst/>
              <a:gdLst/>
              <a:ahLst/>
              <a:cxnLst/>
              <a:rect l="l" t="t" r="r" b="b"/>
              <a:pathLst>
                <a:path w="177454" h="216947" extrusionOk="0">
                  <a:moveTo>
                    <a:pt x="160309" y="75651"/>
                  </a:moveTo>
                  <a:lnTo>
                    <a:pt x="160376" y="75651"/>
                  </a:lnTo>
                  <a:cubicBezTo>
                    <a:pt x="160376" y="75651"/>
                    <a:pt x="160109" y="75318"/>
                    <a:pt x="159575" y="74717"/>
                  </a:cubicBezTo>
                  <a:cubicBezTo>
                    <a:pt x="158708" y="73583"/>
                    <a:pt x="157908" y="72449"/>
                    <a:pt x="157040" y="71382"/>
                  </a:cubicBezTo>
                  <a:cubicBezTo>
                    <a:pt x="151303" y="63376"/>
                    <a:pt x="140029" y="44630"/>
                    <a:pt x="140029" y="19880"/>
                  </a:cubicBezTo>
                  <a:cubicBezTo>
                    <a:pt x="140029" y="2001"/>
                    <a:pt x="121083" y="0"/>
                    <a:pt x="121083" y="0"/>
                  </a:cubicBezTo>
                  <a:lnTo>
                    <a:pt x="56572" y="0"/>
                  </a:lnTo>
                  <a:cubicBezTo>
                    <a:pt x="56572" y="0"/>
                    <a:pt x="37626" y="2001"/>
                    <a:pt x="37626" y="19880"/>
                  </a:cubicBezTo>
                  <a:cubicBezTo>
                    <a:pt x="37626" y="44630"/>
                    <a:pt x="26418" y="63376"/>
                    <a:pt x="20614" y="71382"/>
                  </a:cubicBezTo>
                  <a:cubicBezTo>
                    <a:pt x="19747" y="72449"/>
                    <a:pt x="18880" y="73583"/>
                    <a:pt x="18079" y="74717"/>
                  </a:cubicBezTo>
                  <a:cubicBezTo>
                    <a:pt x="17612" y="75318"/>
                    <a:pt x="17279" y="75651"/>
                    <a:pt x="17279" y="75651"/>
                  </a:cubicBezTo>
                  <a:lnTo>
                    <a:pt x="17345" y="75651"/>
                  </a:lnTo>
                  <a:cubicBezTo>
                    <a:pt x="6471" y="90395"/>
                    <a:pt x="0" y="108540"/>
                    <a:pt x="0" y="128220"/>
                  </a:cubicBezTo>
                  <a:cubicBezTo>
                    <a:pt x="0" y="177254"/>
                    <a:pt x="39761" y="216947"/>
                    <a:pt x="88727" y="216947"/>
                  </a:cubicBezTo>
                  <a:cubicBezTo>
                    <a:pt x="137694" y="216947"/>
                    <a:pt x="177454" y="177187"/>
                    <a:pt x="177454" y="128220"/>
                  </a:cubicBezTo>
                  <a:cubicBezTo>
                    <a:pt x="177454" y="108540"/>
                    <a:pt x="170983" y="90395"/>
                    <a:pt x="160109" y="756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6318885" y="6010890"/>
              <a:ext cx="100401" cy="162644"/>
            </a:xfrm>
            <a:custGeom>
              <a:avLst/>
              <a:gdLst/>
              <a:ahLst/>
              <a:cxnLst/>
              <a:rect l="l" t="t" r="r" b="b"/>
              <a:pathLst>
                <a:path w="100401" h="162644" extrusionOk="0">
                  <a:moveTo>
                    <a:pt x="61442" y="0"/>
                  </a:moveTo>
                  <a:lnTo>
                    <a:pt x="68113" y="147234"/>
                  </a:lnTo>
                  <a:cubicBezTo>
                    <a:pt x="68113" y="155773"/>
                    <a:pt x="74984" y="162644"/>
                    <a:pt x="83523" y="162644"/>
                  </a:cubicBezTo>
                  <a:lnTo>
                    <a:pt x="84991" y="162644"/>
                  </a:lnTo>
                  <a:cubicBezTo>
                    <a:pt x="93530" y="162644"/>
                    <a:pt x="100402" y="155773"/>
                    <a:pt x="100402" y="147234"/>
                  </a:cubicBezTo>
                  <a:lnTo>
                    <a:pt x="100402" y="147234"/>
                  </a:lnTo>
                  <a:cubicBezTo>
                    <a:pt x="100402" y="138694"/>
                    <a:pt x="93530" y="131823"/>
                    <a:pt x="84991" y="131823"/>
                  </a:cubicBezTo>
                  <a:lnTo>
                    <a:pt x="15410" y="131823"/>
                  </a:lnTo>
                  <a:cubicBezTo>
                    <a:pt x="6871" y="131823"/>
                    <a:pt x="0" y="138694"/>
                    <a:pt x="0" y="147234"/>
                  </a:cubicBezTo>
                  <a:lnTo>
                    <a:pt x="0" y="147234"/>
                  </a:lnTo>
                  <a:cubicBezTo>
                    <a:pt x="0" y="155773"/>
                    <a:pt x="6871" y="162644"/>
                    <a:pt x="15410" y="162644"/>
                  </a:cubicBezTo>
                  <a:lnTo>
                    <a:pt x="16878" y="162644"/>
                  </a:lnTo>
                  <a:cubicBezTo>
                    <a:pt x="25417" y="162644"/>
                    <a:pt x="32289" y="155773"/>
                    <a:pt x="32289" y="147234"/>
                  </a:cubicBezTo>
                  <a:lnTo>
                    <a:pt x="3896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6329759" y="5994745"/>
              <a:ext cx="78653" cy="16144"/>
            </a:xfrm>
            <a:custGeom>
              <a:avLst/>
              <a:gdLst/>
              <a:ahLst/>
              <a:cxnLst/>
              <a:rect l="l" t="t" r="r" b="b"/>
              <a:pathLst>
                <a:path w="78653" h="16144" extrusionOk="0">
                  <a:moveTo>
                    <a:pt x="70581" y="16145"/>
                  </a:moveTo>
                  <a:lnTo>
                    <a:pt x="8072" y="16145"/>
                  </a:lnTo>
                  <a:cubicBezTo>
                    <a:pt x="3602" y="16145"/>
                    <a:pt x="0" y="12542"/>
                    <a:pt x="0" y="8072"/>
                  </a:cubicBezTo>
                  <a:lnTo>
                    <a:pt x="0" y="8072"/>
                  </a:lnTo>
                  <a:cubicBezTo>
                    <a:pt x="0" y="3603"/>
                    <a:pt x="3602" y="0"/>
                    <a:pt x="8072" y="0"/>
                  </a:cubicBezTo>
                  <a:lnTo>
                    <a:pt x="70581" y="0"/>
                  </a:lnTo>
                  <a:cubicBezTo>
                    <a:pt x="75051" y="0"/>
                    <a:pt x="78653" y="3603"/>
                    <a:pt x="78653" y="8072"/>
                  </a:cubicBezTo>
                  <a:lnTo>
                    <a:pt x="78653" y="8072"/>
                  </a:lnTo>
                  <a:cubicBezTo>
                    <a:pt x="78653" y="12542"/>
                    <a:pt x="75051" y="16145"/>
                    <a:pt x="70581" y="161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5338084" y="5425425"/>
              <a:ext cx="1519433" cy="6671"/>
            </a:xfrm>
            <a:custGeom>
              <a:avLst/>
              <a:gdLst/>
              <a:ahLst/>
              <a:cxnLst/>
              <a:rect l="l" t="t" r="r" b="b"/>
              <a:pathLst>
                <a:path w="1519433" h="6671" extrusionOk="0">
                  <a:moveTo>
                    <a:pt x="0" y="0"/>
                  </a:moveTo>
                  <a:lnTo>
                    <a:pt x="1519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5667908" y="5425425"/>
              <a:ext cx="701277" cy="289196"/>
            </a:xfrm>
            <a:custGeom>
              <a:avLst/>
              <a:gdLst/>
              <a:ahLst/>
              <a:cxnLst/>
              <a:rect l="l" t="t" r="r" b="b"/>
              <a:pathLst>
                <a:path w="701277" h="289196" extrusionOk="0">
                  <a:moveTo>
                    <a:pt x="0" y="0"/>
                  </a:moveTo>
                  <a:cubicBezTo>
                    <a:pt x="0" y="0"/>
                    <a:pt x="26084" y="120082"/>
                    <a:pt x="82256" y="120082"/>
                  </a:cubicBezTo>
                  <a:cubicBezTo>
                    <a:pt x="159909" y="120082"/>
                    <a:pt x="167114" y="0"/>
                    <a:pt x="167114" y="0"/>
                  </a:cubicBezTo>
                  <a:cubicBezTo>
                    <a:pt x="167114" y="0"/>
                    <a:pt x="181123" y="247568"/>
                    <a:pt x="295468" y="247568"/>
                  </a:cubicBezTo>
                  <a:cubicBezTo>
                    <a:pt x="400806" y="247568"/>
                    <a:pt x="411213" y="0"/>
                    <a:pt x="411213" y="0"/>
                  </a:cubicBezTo>
                  <a:cubicBezTo>
                    <a:pt x="411213" y="0"/>
                    <a:pt x="407411" y="289197"/>
                    <a:pt x="516285" y="289197"/>
                  </a:cubicBezTo>
                  <a:cubicBezTo>
                    <a:pt x="614552" y="289197"/>
                    <a:pt x="626160" y="0"/>
                    <a:pt x="626160" y="0"/>
                  </a:cubicBezTo>
                  <a:cubicBezTo>
                    <a:pt x="626160" y="0"/>
                    <a:pt x="633898" y="114011"/>
                    <a:pt x="669055" y="114011"/>
                  </a:cubicBezTo>
                  <a:cubicBezTo>
                    <a:pt x="701277" y="114011"/>
                    <a:pt x="701277" y="0"/>
                    <a:pt x="701277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36"/>
          <p:cNvGrpSpPr/>
          <p:nvPr/>
        </p:nvGrpSpPr>
        <p:grpSpPr>
          <a:xfrm>
            <a:off x="-115006" y="4200167"/>
            <a:ext cx="2053500" cy="1000643"/>
            <a:chOff x="715100" y="3793764"/>
            <a:chExt cx="2053500" cy="1000643"/>
          </a:xfrm>
        </p:grpSpPr>
        <p:cxnSp>
          <p:nvCxnSpPr>
            <p:cNvPr id="821" name="Google Shape;821;p36"/>
            <p:cNvCxnSpPr/>
            <p:nvPr/>
          </p:nvCxnSpPr>
          <p:spPr>
            <a:xfrm>
              <a:off x="715100" y="4607875"/>
              <a:ext cx="205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822" name="Google Shape;822;p36"/>
            <p:cNvGrpSpPr/>
            <p:nvPr/>
          </p:nvGrpSpPr>
          <p:grpSpPr>
            <a:xfrm>
              <a:off x="970027" y="3793764"/>
              <a:ext cx="667264" cy="814815"/>
              <a:chOff x="8050493" y="3900025"/>
              <a:chExt cx="756879" cy="924246"/>
            </a:xfrm>
          </p:grpSpPr>
          <p:sp>
            <p:nvSpPr>
              <p:cNvPr id="823" name="Google Shape;823;p36"/>
              <p:cNvSpPr/>
              <p:nvPr/>
            </p:nvSpPr>
            <p:spPr>
              <a:xfrm>
                <a:off x="8085547" y="3900025"/>
                <a:ext cx="674008" cy="513767"/>
              </a:xfrm>
              <a:custGeom>
                <a:avLst/>
                <a:gdLst/>
                <a:ahLst/>
                <a:cxnLst/>
                <a:rect l="l" t="t" r="r" b="b"/>
                <a:pathLst>
                  <a:path w="350134" h="266892" extrusionOk="0">
                    <a:moveTo>
                      <a:pt x="209602" y="0"/>
                    </a:moveTo>
                    <a:lnTo>
                      <a:pt x="0" y="58938"/>
                    </a:lnTo>
                    <a:cubicBezTo>
                      <a:pt x="22807" y="104202"/>
                      <a:pt x="70317" y="261702"/>
                      <a:pt x="70317" y="266893"/>
                    </a:cubicBezTo>
                    <a:lnTo>
                      <a:pt x="203363" y="148268"/>
                    </a:lnTo>
                    <a:lnTo>
                      <a:pt x="203064" y="154905"/>
                    </a:lnTo>
                    <a:lnTo>
                      <a:pt x="329324" y="154905"/>
                    </a:lnTo>
                    <a:lnTo>
                      <a:pt x="350135" y="29943"/>
                    </a:lnTo>
                    <a:lnTo>
                      <a:pt x="2095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8085547" y="3927881"/>
                <a:ext cx="438548" cy="485810"/>
              </a:xfrm>
              <a:custGeom>
                <a:avLst/>
                <a:gdLst/>
                <a:ahLst/>
                <a:cxnLst/>
                <a:rect l="l" t="t" r="r" b="b"/>
                <a:pathLst>
                  <a:path w="227817" h="252369" extrusionOk="0">
                    <a:moveTo>
                      <a:pt x="54048" y="252370"/>
                    </a:moveTo>
                    <a:cubicBezTo>
                      <a:pt x="54048" y="252370"/>
                      <a:pt x="19563" y="129653"/>
                      <a:pt x="0" y="93672"/>
                    </a:cubicBezTo>
                    <a:lnTo>
                      <a:pt x="184849" y="0"/>
                    </a:lnTo>
                    <a:cubicBezTo>
                      <a:pt x="184849" y="0"/>
                      <a:pt x="223375" y="124114"/>
                      <a:pt x="227817" y="179459"/>
                    </a:cubicBezTo>
                    <a:lnTo>
                      <a:pt x="53998" y="25237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8556540" y="4013366"/>
                <a:ext cx="250831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130302" h="421249" extrusionOk="0">
                    <a:moveTo>
                      <a:pt x="0" y="0"/>
                    </a:moveTo>
                    <a:lnTo>
                      <a:pt x="130302" y="0"/>
                    </a:lnTo>
                    <a:lnTo>
                      <a:pt x="130302" y="421249"/>
                    </a:lnTo>
                    <a:lnTo>
                      <a:pt x="0" y="4212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8580646" y="4653077"/>
                <a:ext cx="202701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105299" h="16818" extrusionOk="0">
                    <a:moveTo>
                      <a:pt x="0" y="0"/>
                    </a:moveTo>
                    <a:lnTo>
                      <a:pt x="105300" y="0"/>
                    </a:lnTo>
                    <a:lnTo>
                      <a:pt x="105300" y="16818"/>
                    </a:lnTo>
                    <a:lnTo>
                      <a:pt x="0" y="168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8580646" y="4708210"/>
                <a:ext cx="202701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105299" h="8433" extrusionOk="0">
                    <a:moveTo>
                      <a:pt x="0" y="0"/>
                    </a:moveTo>
                    <a:lnTo>
                      <a:pt x="105300" y="0"/>
                    </a:lnTo>
                    <a:lnTo>
                      <a:pt x="105300" y="8434"/>
                    </a:lnTo>
                    <a:lnTo>
                      <a:pt x="0" y="843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8620216" y="4108171"/>
                <a:ext cx="123541" cy="140065"/>
              </a:xfrm>
              <a:custGeom>
                <a:avLst/>
                <a:gdLst/>
                <a:ahLst/>
                <a:cxnLst/>
                <a:rect l="l" t="t" r="r" b="b"/>
                <a:pathLst>
                  <a:path w="64177" h="72761" extrusionOk="0">
                    <a:moveTo>
                      <a:pt x="64178" y="36381"/>
                    </a:moveTo>
                    <a:cubicBezTo>
                      <a:pt x="64178" y="56474"/>
                      <a:pt x="49811" y="72762"/>
                      <a:pt x="32089" y="72762"/>
                    </a:cubicBezTo>
                    <a:cubicBezTo>
                      <a:pt x="14367" y="72762"/>
                      <a:pt x="-1" y="56473"/>
                      <a:pt x="-1" y="36381"/>
                    </a:cubicBezTo>
                    <a:cubicBezTo>
                      <a:pt x="-1" y="16288"/>
                      <a:pt x="14366" y="0"/>
                      <a:pt x="32089" y="0"/>
                    </a:cubicBezTo>
                    <a:cubicBezTo>
                      <a:pt x="49811" y="0"/>
                      <a:pt x="64178" y="16289"/>
                      <a:pt x="64178" y="363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8149416" y="4013366"/>
                <a:ext cx="407228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211547" h="421249" extrusionOk="0">
                    <a:moveTo>
                      <a:pt x="211548" y="0"/>
                    </a:moveTo>
                    <a:lnTo>
                      <a:pt x="72412" y="0"/>
                    </a:lnTo>
                    <a:lnTo>
                      <a:pt x="52101" y="152959"/>
                    </a:lnTo>
                    <a:lnTo>
                      <a:pt x="0" y="177662"/>
                    </a:lnTo>
                    <a:lnTo>
                      <a:pt x="0" y="421249"/>
                    </a:lnTo>
                    <a:lnTo>
                      <a:pt x="211548" y="421249"/>
                    </a:lnTo>
                    <a:lnTo>
                      <a:pt x="2115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8523981" y="4013366"/>
                <a:ext cx="32565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16917" h="421249" extrusionOk="0">
                    <a:moveTo>
                      <a:pt x="0" y="0"/>
                    </a:moveTo>
                    <a:lnTo>
                      <a:pt x="16918" y="0"/>
                    </a:lnTo>
                    <a:lnTo>
                      <a:pt x="16918" y="421249"/>
                    </a:lnTo>
                    <a:lnTo>
                      <a:pt x="0" y="4212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8050493" y="4387971"/>
                <a:ext cx="430796" cy="368418"/>
              </a:xfrm>
              <a:custGeom>
                <a:avLst/>
                <a:gdLst/>
                <a:ahLst/>
                <a:cxnLst/>
                <a:rect l="l" t="t" r="r" b="b"/>
                <a:pathLst>
                  <a:path w="223790" h="191386" extrusionOk="0">
                    <a:moveTo>
                      <a:pt x="110340" y="0"/>
                    </a:moveTo>
                    <a:cubicBezTo>
                      <a:pt x="110340" y="0"/>
                      <a:pt x="68120" y="121868"/>
                      <a:pt x="0" y="144525"/>
                    </a:cubicBezTo>
                    <a:lnTo>
                      <a:pt x="182603" y="191386"/>
                    </a:lnTo>
                    <a:cubicBezTo>
                      <a:pt x="182603" y="191386"/>
                      <a:pt x="239245" y="94720"/>
                      <a:pt x="219682" y="0"/>
                    </a:cubicBezTo>
                    <a:lnTo>
                      <a:pt x="1103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 rot="1801876">
                <a:off x="8367975" y="4345652"/>
                <a:ext cx="28121" cy="81676"/>
              </a:xfrm>
              <a:custGeom>
                <a:avLst/>
                <a:gdLst/>
                <a:ahLst/>
                <a:cxnLst/>
                <a:rect l="l" t="t" r="r" b="b"/>
                <a:pathLst>
                  <a:path w="14622" h="42469" extrusionOk="0">
                    <a:moveTo>
                      <a:pt x="0" y="0"/>
                    </a:moveTo>
                    <a:lnTo>
                      <a:pt x="14622" y="0"/>
                    </a:lnTo>
                    <a:lnTo>
                      <a:pt x="14622" y="42469"/>
                    </a:lnTo>
                    <a:lnTo>
                      <a:pt x="0" y="4246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3" name="Google Shape;833;p36"/>
            <p:cNvGrpSpPr/>
            <p:nvPr/>
          </p:nvGrpSpPr>
          <p:grpSpPr>
            <a:xfrm>
              <a:off x="1674702" y="3905269"/>
              <a:ext cx="838971" cy="889138"/>
              <a:chOff x="-320119" y="5493725"/>
              <a:chExt cx="838971" cy="889138"/>
            </a:xfrm>
          </p:grpSpPr>
          <p:sp>
            <p:nvSpPr>
              <p:cNvPr id="834" name="Google Shape;834;p36"/>
              <p:cNvSpPr/>
              <p:nvPr/>
            </p:nvSpPr>
            <p:spPr>
              <a:xfrm>
                <a:off x="-320119" y="5493725"/>
                <a:ext cx="581554" cy="699142"/>
              </a:xfrm>
              <a:custGeom>
                <a:avLst/>
                <a:gdLst/>
                <a:ahLst/>
                <a:cxnLst/>
                <a:rect l="l" t="t" r="r" b="b"/>
                <a:pathLst>
                  <a:path w="581554" h="699142" extrusionOk="0">
                    <a:moveTo>
                      <a:pt x="368050" y="699143"/>
                    </a:moveTo>
                    <a:cubicBezTo>
                      <a:pt x="368050" y="699143"/>
                      <a:pt x="325555" y="388998"/>
                      <a:pt x="0" y="336296"/>
                    </a:cubicBezTo>
                    <a:cubicBezTo>
                      <a:pt x="0" y="336296"/>
                      <a:pt x="355375" y="248036"/>
                      <a:pt x="454376" y="636100"/>
                    </a:cubicBezTo>
                    <a:cubicBezTo>
                      <a:pt x="454376" y="636100"/>
                      <a:pt x="531762" y="278723"/>
                      <a:pt x="323687" y="0"/>
                    </a:cubicBezTo>
                    <a:cubicBezTo>
                      <a:pt x="323687" y="0"/>
                      <a:pt x="613418" y="137427"/>
                      <a:pt x="578660" y="699143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286695" y="5878387"/>
                <a:ext cx="232157" cy="314547"/>
              </a:xfrm>
              <a:custGeom>
                <a:avLst/>
                <a:gdLst/>
                <a:ahLst/>
                <a:cxnLst/>
                <a:rect l="l" t="t" r="r" b="b"/>
                <a:pathLst>
                  <a:path w="232157" h="314547" extrusionOk="0">
                    <a:moveTo>
                      <a:pt x="0" y="314481"/>
                    </a:moveTo>
                    <a:cubicBezTo>
                      <a:pt x="0" y="314481"/>
                      <a:pt x="23349" y="35624"/>
                      <a:pt x="232158" y="0"/>
                    </a:cubicBezTo>
                    <a:cubicBezTo>
                      <a:pt x="232158" y="0"/>
                      <a:pt x="87326" y="86859"/>
                      <a:pt x="91195" y="314548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211710" y="6016810"/>
                <a:ext cx="239229" cy="366053"/>
              </a:xfrm>
              <a:custGeom>
                <a:avLst/>
                <a:gdLst/>
                <a:ahLst/>
                <a:cxnLst/>
                <a:rect l="l" t="t" r="r" b="b"/>
                <a:pathLst>
                  <a:path w="239229" h="366053" extrusionOk="0">
                    <a:moveTo>
                      <a:pt x="0" y="176058"/>
                    </a:moveTo>
                    <a:cubicBezTo>
                      <a:pt x="0" y="176058"/>
                      <a:pt x="14076" y="18817"/>
                      <a:pt x="100869" y="1406"/>
                    </a:cubicBezTo>
                    <a:cubicBezTo>
                      <a:pt x="239563" y="-26347"/>
                      <a:pt x="239229" y="366054"/>
                      <a:pt x="239229" y="366054"/>
                    </a:cubicBezTo>
                    <a:cubicBezTo>
                      <a:pt x="239229" y="366054"/>
                      <a:pt x="109141" y="232696"/>
                      <a:pt x="100001" y="68184"/>
                    </a:cubicBezTo>
                    <a:cubicBezTo>
                      <a:pt x="84257" y="146771"/>
                      <a:pt x="63043" y="175991"/>
                      <a:pt x="63043" y="175991"/>
                    </a:cubicBezTo>
                    <a:lnTo>
                      <a:pt x="0" y="1759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-126853" y="6089372"/>
                <a:ext cx="210609" cy="281750"/>
              </a:xfrm>
              <a:custGeom>
                <a:avLst/>
                <a:gdLst/>
                <a:ahLst/>
                <a:cxnLst/>
                <a:rect l="l" t="t" r="r" b="b"/>
                <a:pathLst>
                  <a:path w="210609" h="281750" extrusionOk="0">
                    <a:moveTo>
                      <a:pt x="210610" y="106831"/>
                    </a:moveTo>
                    <a:cubicBezTo>
                      <a:pt x="210610" y="106831"/>
                      <a:pt x="189729" y="-18854"/>
                      <a:pt x="97466" y="2427"/>
                    </a:cubicBezTo>
                    <a:cubicBezTo>
                      <a:pt x="333" y="24842"/>
                      <a:pt x="0" y="281750"/>
                      <a:pt x="0" y="28175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193831" y="5776451"/>
                <a:ext cx="306742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306742" h="416483" extrusionOk="0">
                    <a:moveTo>
                      <a:pt x="0" y="416484"/>
                    </a:moveTo>
                    <a:cubicBezTo>
                      <a:pt x="0" y="416484"/>
                      <a:pt x="6538" y="48700"/>
                      <a:pt x="306742" y="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36"/>
          <p:cNvGrpSpPr/>
          <p:nvPr/>
        </p:nvGrpSpPr>
        <p:grpSpPr>
          <a:xfrm>
            <a:off x="5118669" y="2997834"/>
            <a:ext cx="4894800" cy="2214406"/>
            <a:chOff x="3610250" y="2528692"/>
            <a:chExt cx="4894800" cy="2214406"/>
          </a:xfrm>
        </p:grpSpPr>
        <p:cxnSp>
          <p:nvCxnSpPr>
            <p:cNvPr id="840" name="Google Shape;840;p36"/>
            <p:cNvCxnSpPr/>
            <p:nvPr/>
          </p:nvCxnSpPr>
          <p:spPr>
            <a:xfrm>
              <a:off x="3610250" y="4607871"/>
              <a:ext cx="48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841" name="Google Shape;841;p36"/>
            <p:cNvGrpSpPr/>
            <p:nvPr/>
          </p:nvGrpSpPr>
          <p:grpSpPr>
            <a:xfrm>
              <a:off x="5702865" y="2528692"/>
              <a:ext cx="608455" cy="501606"/>
              <a:chOff x="1511408" y="4363269"/>
              <a:chExt cx="425077" cy="350430"/>
            </a:xfrm>
          </p:grpSpPr>
          <p:sp>
            <p:nvSpPr>
              <p:cNvPr id="842" name="Google Shape;842;p36"/>
              <p:cNvSpPr/>
              <p:nvPr/>
            </p:nvSpPr>
            <p:spPr>
              <a:xfrm>
                <a:off x="1511408" y="4363269"/>
                <a:ext cx="425077" cy="241650"/>
              </a:xfrm>
              <a:custGeom>
                <a:avLst/>
                <a:gdLst/>
                <a:ahLst/>
                <a:cxnLst/>
                <a:rect l="l" t="t" r="r" b="b"/>
                <a:pathLst>
                  <a:path w="425077" h="241650" extrusionOk="0">
                    <a:moveTo>
                      <a:pt x="391973" y="0"/>
                    </a:moveTo>
                    <a:cubicBezTo>
                      <a:pt x="410256" y="0"/>
                      <a:pt x="425078" y="14821"/>
                      <a:pt x="425078" y="33105"/>
                    </a:cubicBezTo>
                    <a:lnTo>
                      <a:pt x="425078" y="208546"/>
                    </a:lnTo>
                    <a:cubicBezTo>
                      <a:pt x="425078" y="226829"/>
                      <a:pt x="410256" y="241650"/>
                      <a:pt x="391973" y="241650"/>
                    </a:cubicBezTo>
                    <a:lnTo>
                      <a:pt x="33105" y="241650"/>
                    </a:lnTo>
                    <a:cubicBezTo>
                      <a:pt x="14821" y="241650"/>
                      <a:pt x="0" y="226829"/>
                      <a:pt x="0" y="208546"/>
                    </a:cubicBezTo>
                    <a:lnTo>
                      <a:pt x="0" y="33105"/>
                    </a:lnTo>
                    <a:cubicBezTo>
                      <a:pt x="0" y="14821"/>
                      <a:pt x="14821" y="0"/>
                      <a:pt x="331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1771607" y="4579414"/>
                <a:ext cx="130421" cy="134285"/>
              </a:xfrm>
              <a:custGeom>
                <a:avLst/>
                <a:gdLst/>
                <a:ahLst/>
                <a:cxnLst/>
                <a:rect l="l" t="t" r="r" b="b"/>
                <a:pathLst>
                  <a:path w="130421" h="134285" extrusionOk="0">
                    <a:moveTo>
                      <a:pt x="0" y="0"/>
                    </a:moveTo>
                    <a:lnTo>
                      <a:pt x="130422" y="134286"/>
                    </a:lnTo>
                    <a:lnTo>
                      <a:pt x="96351" y="0"/>
                    </a:lnTo>
                  </a:path>
                </a:pathLst>
              </a:custGeom>
              <a:solidFill>
                <a:schemeClr val="accent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1573753" y="4444613"/>
                <a:ext cx="300323" cy="6440"/>
              </a:xfrm>
              <a:custGeom>
                <a:avLst/>
                <a:gdLst/>
                <a:ahLst/>
                <a:cxnLst/>
                <a:rect l="l" t="t" r="r" b="b"/>
                <a:pathLst>
                  <a:path w="300323" h="6440" extrusionOk="0">
                    <a:moveTo>
                      <a:pt x="0" y="0"/>
                    </a:moveTo>
                    <a:lnTo>
                      <a:pt x="300324" y="0"/>
                    </a:lnTo>
                  </a:path>
                </a:pathLst>
              </a:custGeom>
              <a:noFill/>
              <a:ln w="128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1573753" y="4484094"/>
                <a:ext cx="300323" cy="6440"/>
              </a:xfrm>
              <a:custGeom>
                <a:avLst/>
                <a:gdLst/>
                <a:ahLst/>
                <a:cxnLst/>
                <a:rect l="l" t="t" r="r" b="b"/>
                <a:pathLst>
                  <a:path w="300323" h="6440" extrusionOk="0">
                    <a:moveTo>
                      <a:pt x="0" y="0"/>
                    </a:moveTo>
                    <a:lnTo>
                      <a:pt x="300324" y="0"/>
                    </a:lnTo>
                  </a:path>
                </a:pathLst>
              </a:custGeom>
              <a:noFill/>
              <a:ln w="128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1573753" y="4523574"/>
                <a:ext cx="114384" cy="6440"/>
              </a:xfrm>
              <a:custGeom>
                <a:avLst/>
                <a:gdLst/>
                <a:ahLst/>
                <a:cxnLst/>
                <a:rect l="l" t="t" r="r" b="b"/>
                <a:pathLst>
                  <a:path w="114384" h="6440" extrusionOk="0">
                    <a:moveTo>
                      <a:pt x="0" y="0"/>
                    </a:moveTo>
                    <a:lnTo>
                      <a:pt x="114384" y="0"/>
                    </a:lnTo>
                  </a:path>
                </a:pathLst>
              </a:custGeom>
              <a:noFill/>
              <a:ln w="128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36"/>
            <p:cNvGrpSpPr/>
            <p:nvPr/>
          </p:nvGrpSpPr>
          <p:grpSpPr>
            <a:xfrm>
              <a:off x="5180216" y="2754866"/>
              <a:ext cx="2543946" cy="1988233"/>
              <a:chOff x="9291263" y="4252708"/>
              <a:chExt cx="1777243" cy="1389013"/>
            </a:xfrm>
          </p:grpSpPr>
          <p:sp>
            <p:nvSpPr>
              <p:cNvPr id="848" name="Google Shape;848;p36"/>
              <p:cNvSpPr/>
              <p:nvPr/>
            </p:nvSpPr>
            <p:spPr>
              <a:xfrm>
                <a:off x="10336922" y="4302268"/>
                <a:ext cx="442724" cy="473245"/>
              </a:xfrm>
              <a:custGeom>
                <a:avLst/>
                <a:gdLst/>
                <a:ahLst/>
                <a:cxnLst/>
                <a:rect l="l" t="t" r="r" b="b"/>
                <a:pathLst>
                  <a:path w="442724" h="473245" extrusionOk="0">
                    <a:moveTo>
                      <a:pt x="220654" y="1103"/>
                    </a:moveTo>
                    <a:cubicBezTo>
                      <a:pt x="220654" y="1103"/>
                      <a:pt x="308632" y="-20923"/>
                      <a:pt x="358160" y="131847"/>
                    </a:cubicBezTo>
                    <a:cubicBezTo>
                      <a:pt x="376258" y="187816"/>
                      <a:pt x="442725" y="421995"/>
                      <a:pt x="442725" y="421995"/>
                    </a:cubicBezTo>
                    <a:cubicBezTo>
                      <a:pt x="442725" y="421995"/>
                      <a:pt x="271406" y="511970"/>
                      <a:pt x="0" y="453489"/>
                    </a:cubicBezTo>
                    <a:cubicBezTo>
                      <a:pt x="0" y="453489"/>
                      <a:pt x="25505" y="371758"/>
                      <a:pt x="17712" y="274312"/>
                    </a:cubicBezTo>
                  </a:path>
                </a:pathLst>
              </a:custGeom>
              <a:solidFill>
                <a:srgbClr val="4322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9643788" y="5170336"/>
                <a:ext cx="643219" cy="373488"/>
              </a:xfrm>
              <a:custGeom>
                <a:avLst/>
                <a:gdLst/>
                <a:ahLst/>
                <a:cxnLst/>
                <a:rect l="l" t="t" r="r" b="b"/>
                <a:pathLst>
                  <a:path w="643219" h="373488" extrusionOk="0">
                    <a:moveTo>
                      <a:pt x="422566" y="0"/>
                    </a:moveTo>
                    <a:lnTo>
                      <a:pt x="400732" y="110842"/>
                    </a:lnTo>
                    <a:lnTo>
                      <a:pt x="0" y="286863"/>
                    </a:lnTo>
                    <a:lnTo>
                      <a:pt x="26406" y="373489"/>
                    </a:lnTo>
                    <a:cubicBezTo>
                      <a:pt x="26406" y="373489"/>
                      <a:pt x="463335" y="318808"/>
                      <a:pt x="560330" y="260843"/>
                    </a:cubicBezTo>
                    <a:cubicBezTo>
                      <a:pt x="598716" y="237850"/>
                      <a:pt x="643220" y="15779"/>
                      <a:pt x="643220" y="15779"/>
                    </a:cubicBezTo>
                    <a:lnTo>
                      <a:pt x="422566" y="64"/>
                    </a:lnTo>
                    <a:close/>
                  </a:path>
                </a:pathLst>
              </a:custGeom>
              <a:solidFill>
                <a:srgbClr val="F5A67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10051862" y="4791248"/>
                <a:ext cx="1016644" cy="752448"/>
              </a:xfrm>
              <a:custGeom>
                <a:avLst/>
                <a:gdLst/>
                <a:ahLst/>
                <a:cxnLst/>
                <a:rect l="l" t="t" r="r" b="b"/>
                <a:pathLst>
                  <a:path w="1016644" h="752448" extrusionOk="0">
                    <a:moveTo>
                      <a:pt x="737316" y="485036"/>
                    </a:moveTo>
                    <a:cubicBezTo>
                      <a:pt x="747622" y="597489"/>
                      <a:pt x="753290" y="669108"/>
                      <a:pt x="761597" y="752449"/>
                    </a:cubicBezTo>
                    <a:lnTo>
                      <a:pt x="191543" y="752449"/>
                    </a:lnTo>
                    <a:cubicBezTo>
                      <a:pt x="181367" y="639867"/>
                      <a:pt x="169387" y="419020"/>
                      <a:pt x="166553" y="392099"/>
                    </a:cubicBezTo>
                    <a:lnTo>
                      <a:pt x="0" y="379089"/>
                    </a:lnTo>
                    <a:cubicBezTo>
                      <a:pt x="0" y="379089"/>
                      <a:pt x="47531" y="179560"/>
                      <a:pt x="62152" y="114832"/>
                    </a:cubicBezTo>
                    <a:cubicBezTo>
                      <a:pt x="83985" y="18224"/>
                      <a:pt x="183621" y="6244"/>
                      <a:pt x="215953" y="5665"/>
                    </a:cubicBezTo>
                    <a:lnTo>
                      <a:pt x="640322" y="11590"/>
                    </a:lnTo>
                    <a:cubicBezTo>
                      <a:pt x="640322" y="11590"/>
                      <a:pt x="746849" y="-21000"/>
                      <a:pt x="811319" y="23118"/>
                    </a:cubicBezTo>
                    <a:cubicBezTo>
                      <a:pt x="897172" y="81856"/>
                      <a:pt x="1016645" y="444847"/>
                      <a:pt x="1016645" y="444847"/>
                    </a:cubicBezTo>
                    <a:cubicBezTo>
                      <a:pt x="923836" y="495470"/>
                      <a:pt x="737316" y="485036"/>
                      <a:pt x="737316" y="4850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10216680" y="5007648"/>
                <a:ext cx="9399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9399" h="159275" extrusionOk="0">
                    <a:moveTo>
                      <a:pt x="9400" y="0"/>
                    </a:moveTo>
                    <a:cubicBezTo>
                      <a:pt x="9400" y="0"/>
                      <a:pt x="-2902" y="109812"/>
                      <a:pt x="641" y="15927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10714929" y="4818166"/>
                <a:ext cx="83137" cy="208416"/>
              </a:xfrm>
              <a:custGeom>
                <a:avLst/>
                <a:gdLst/>
                <a:ahLst/>
                <a:cxnLst/>
                <a:rect l="l" t="t" r="r" b="b"/>
                <a:pathLst>
                  <a:path w="83137" h="208416" extrusionOk="0">
                    <a:moveTo>
                      <a:pt x="3984" y="208417"/>
                    </a:moveTo>
                    <a:cubicBezTo>
                      <a:pt x="3984" y="208417"/>
                      <a:pt x="-26867" y="36969"/>
                      <a:pt x="83138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10718912" y="5049383"/>
                <a:ext cx="102984" cy="337292"/>
              </a:xfrm>
              <a:custGeom>
                <a:avLst/>
                <a:gdLst/>
                <a:ahLst/>
                <a:cxnLst/>
                <a:rect l="l" t="t" r="r" b="b"/>
                <a:pathLst>
                  <a:path w="102984" h="337292" extrusionOk="0">
                    <a:moveTo>
                      <a:pt x="64921" y="227094"/>
                    </a:moveTo>
                    <a:lnTo>
                      <a:pt x="45020" y="227094"/>
                    </a:lnTo>
                    <a:lnTo>
                      <a:pt x="0" y="0"/>
                    </a:lnTo>
                    <a:lnTo>
                      <a:pt x="19064" y="307666"/>
                    </a:lnTo>
                    <a:lnTo>
                      <a:pt x="102985" y="337293"/>
                    </a:lnTo>
                    <a:lnTo>
                      <a:pt x="99249" y="270053"/>
                    </a:lnTo>
                    <a:lnTo>
                      <a:pt x="64921" y="22709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10266282" y="4574906"/>
                <a:ext cx="425966" cy="371989"/>
              </a:xfrm>
              <a:custGeom>
                <a:avLst/>
                <a:gdLst/>
                <a:ahLst/>
                <a:cxnLst/>
                <a:rect l="l" t="t" r="r" b="b"/>
                <a:pathLst>
                  <a:path w="425966" h="371989" extrusionOk="0">
                    <a:moveTo>
                      <a:pt x="101297" y="47982"/>
                    </a:moveTo>
                    <a:cubicBezTo>
                      <a:pt x="101297" y="47982"/>
                      <a:pt x="115724" y="186712"/>
                      <a:pt x="105742" y="199465"/>
                    </a:cubicBezTo>
                    <a:cubicBezTo>
                      <a:pt x="90864" y="218464"/>
                      <a:pt x="1533" y="221942"/>
                      <a:pt x="1533" y="221942"/>
                    </a:cubicBezTo>
                    <a:cubicBezTo>
                      <a:pt x="1533" y="221942"/>
                      <a:pt x="-25453" y="368981"/>
                      <a:pt x="147025" y="371943"/>
                    </a:cubicBezTo>
                    <a:cubicBezTo>
                      <a:pt x="319504" y="374970"/>
                      <a:pt x="425967" y="227932"/>
                      <a:pt x="425967" y="227932"/>
                    </a:cubicBezTo>
                    <a:cubicBezTo>
                      <a:pt x="425967" y="227932"/>
                      <a:pt x="344171" y="224196"/>
                      <a:pt x="324721" y="209963"/>
                    </a:cubicBezTo>
                    <a:cubicBezTo>
                      <a:pt x="296125" y="189095"/>
                      <a:pt x="245244" y="0"/>
                      <a:pt x="245244" y="0"/>
                    </a:cubicBezTo>
                    <a:lnTo>
                      <a:pt x="101297" y="47982"/>
                    </a:lnTo>
                    <a:close/>
                  </a:path>
                </a:pathLst>
              </a:custGeom>
              <a:solidFill>
                <a:srgbClr val="F5A67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10367514" y="4602471"/>
                <a:ext cx="141370" cy="87591"/>
              </a:xfrm>
              <a:custGeom>
                <a:avLst/>
                <a:gdLst/>
                <a:ahLst/>
                <a:cxnLst/>
                <a:rect l="l" t="t" r="r" b="b"/>
                <a:pathLst>
                  <a:path w="141370" h="87591" extrusionOk="0">
                    <a:moveTo>
                      <a:pt x="141371" y="14427"/>
                    </a:moveTo>
                    <a:cubicBezTo>
                      <a:pt x="141371" y="14427"/>
                      <a:pt x="89074" y="74324"/>
                      <a:pt x="5732" y="87592"/>
                    </a:cubicBezTo>
                    <a:cubicBezTo>
                      <a:pt x="3349" y="52748"/>
                      <a:pt x="0" y="20416"/>
                      <a:pt x="0" y="20416"/>
                    </a:cubicBezTo>
                    <a:lnTo>
                      <a:pt x="61185" y="0"/>
                    </a:lnTo>
                    <a:lnTo>
                      <a:pt x="141371" y="144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10250862" y="4260188"/>
                <a:ext cx="375383" cy="404085"/>
              </a:xfrm>
              <a:custGeom>
                <a:avLst/>
                <a:gdLst/>
                <a:ahLst/>
                <a:cxnLst/>
                <a:rect l="l" t="t" r="r" b="b"/>
                <a:pathLst>
                  <a:path w="375383" h="404085" extrusionOk="0">
                    <a:moveTo>
                      <a:pt x="166438" y="9306"/>
                    </a:moveTo>
                    <a:cubicBezTo>
                      <a:pt x="137843" y="21157"/>
                      <a:pt x="112724" y="36550"/>
                      <a:pt x="74468" y="92261"/>
                    </a:cubicBezTo>
                    <a:cubicBezTo>
                      <a:pt x="41749" y="139985"/>
                      <a:pt x="-12159" y="253984"/>
                      <a:pt x="2462" y="342219"/>
                    </a:cubicBezTo>
                    <a:cubicBezTo>
                      <a:pt x="15407" y="420472"/>
                      <a:pt x="158710" y="417445"/>
                      <a:pt x="233420" y="372232"/>
                    </a:cubicBezTo>
                    <a:cubicBezTo>
                      <a:pt x="312704" y="324250"/>
                      <a:pt x="376402" y="272275"/>
                      <a:pt x="375371" y="155249"/>
                    </a:cubicBezTo>
                    <a:cubicBezTo>
                      <a:pt x="374340" y="38289"/>
                      <a:pt x="249071" y="-25022"/>
                      <a:pt x="166438" y="9306"/>
                    </a:cubicBezTo>
                    <a:close/>
                  </a:path>
                </a:pathLst>
              </a:custGeom>
              <a:solidFill>
                <a:srgbClr val="F5A67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10312899" y="4252708"/>
                <a:ext cx="331942" cy="334821"/>
              </a:xfrm>
              <a:custGeom>
                <a:avLst/>
                <a:gdLst/>
                <a:ahLst/>
                <a:cxnLst/>
                <a:rect l="l" t="t" r="r" b="b"/>
                <a:pathLst>
                  <a:path w="331942" h="334821" extrusionOk="0">
                    <a:moveTo>
                      <a:pt x="0" y="101157"/>
                    </a:moveTo>
                    <a:cubicBezTo>
                      <a:pt x="0" y="101157"/>
                      <a:pt x="84758" y="130398"/>
                      <a:pt x="149228" y="87632"/>
                    </a:cubicBezTo>
                    <a:cubicBezTo>
                      <a:pt x="149228" y="87632"/>
                      <a:pt x="108008" y="256375"/>
                      <a:pt x="238945" y="334821"/>
                    </a:cubicBezTo>
                    <a:cubicBezTo>
                      <a:pt x="238945" y="334821"/>
                      <a:pt x="419925" y="200600"/>
                      <a:pt x="276945" y="50663"/>
                    </a:cubicBezTo>
                    <a:cubicBezTo>
                      <a:pt x="228382" y="-282"/>
                      <a:pt x="91005" y="-50325"/>
                      <a:pt x="0" y="101157"/>
                    </a:cubicBezTo>
                    <a:close/>
                  </a:path>
                </a:pathLst>
              </a:custGeom>
              <a:solidFill>
                <a:srgbClr val="4322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10489254" y="4513066"/>
                <a:ext cx="98557" cy="99406"/>
              </a:xfrm>
              <a:custGeom>
                <a:avLst/>
                <a:gdLst/>
                <a:ahLst/>
                <a:cxnLst/>
                <a:rect l="l" t="t" r="r" b="b"/>
                <a:pathLst>
                  <a:path w="98557" h="99406" extrusionOk="0">
                    <a:moveTo>
                      <a:pt x="3851" y="50440"/>
                    </a:moveTo>
                    <a:cubicBezTo>
                      <a:pt x="15895" y="25064"/>
                      <a:pt x="45779" y="-6495"/>
                      <a:pt x="70575" y="1170"/>
                    </a:cubicBezTo>
                    <a:cubicBezTo>
                      <a:pt x="115467" y="15081"/>
                      <a:pt x="103487" y="66091"/>
                      <a:pt x="54990" y="92175"/>
                    </a:cubicBezTo>
                    <a:cubicBezTo>
                      <a:pt x="12031" y="115232"/>
                      <a:pt x="-9287" y="78199"/>
                      <a:pt x="3851" y="50440"/>
                    </a:cubicBezTo>
                    <a:close/>
                  </a:path>
                </a:pathLst>
              </a:custGeom>
              <a:solidFill>
                <a:srgbClr val="F5A67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36"/>
              <p:cNvGrpSpPr/>
              <p:nvPr/>
            </p:nvGrpSpPr>
            <p:grpSpPr>
              <a:xfrm>
                <a:off x="9291263" y="5149147"/>
                <a:ext cx="850252" cy="394677"/>
                <a:chOff x="9291263" y="5149147"/>
                <a:chExt cx="850252" cy="394677"/>
              </a:xfrm>
            </p:grpSpPr>
            <p:sp>
              <p:nvSpPr>
                <p:cNvPr id="860" name="Google Shape;860;p36"/>
                <p:cNvSpPr/>
                <p:nvPr/>
              </p:nvSpPr>
              <p:spPr>
                <a:xfrm>
                  <a:off x="9807894" y="5517483"/>
                  <a:ext cx="333621" cy="2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621" h="26341" extrusionOk="0">
                      <a:moveTo>
                        <a:pt x="0" y="0"/>
                      </a:moveTo>
                      <a:lnTo>
                        <a:pt x="333622" y="0"/>
                      </a:lnTo>
                      <a:lnTo>
                        <a:pt x="333622" y="26342"/>
                      </a:lnTo>
                      <a:lnTo>
                        <a:pt x="0" y="2634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36"/>
                <p:cNvSpPr/>
                <p:nvPr/>
              </p:nvSpPr>
              <p:spPr>
                <a:xfrm>
                  <a:off x="9317412" y="5149147"/>
                  <a:ext cx="612852" cy="394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852" h="394484" extrusionOk="0">
                      <a:moveTo>
                        <a:pt x="612852" y="394420"/>
                      </a:moveTo>
                      <a:lnTo>
                        <a:pt x="77126" y="394420"/>
                      </a:lnTo>
                      <a:cubicBezTo>
                        <a:pt x="77126" y="394420"/>
                        <a:pt x="741" y="39738"/>
                        <a:pt x="741" y="39738"/>
                      </a:cubicBezTo>
                      <a:cubicBezTo>
                        <a:pt x="-3639" y="19257"/>
                        <a:pt x="11948" y="0"/>
                        <a:pt x="32880" y="0"/>
                      </a:cubicBezTo>
                      <a:lnTo>
                        <a:pt x="493509" y="0"/>
                      </a:lnTo>
                      <a:cubicBezTo>
                        <a:pt x="513604" y="0"/>
                        <a:pt x="530929" y="13976"/>
                        <a:pt x="535115" y="33620"/>
                      </a:cubicBezTo>
                      <a:lnTo>
                        <a:pt x="612788" y="39448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36"/>
                <p:cNvSpPr/>
                <p:nvPr/>
              </p:nvSpPr>
              <p:spPr>
                <a:xfrm>
                  <a:off x="9291263" y="5149340"/>
                  <a:ext cx="612853" cy="394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853" h="394484" extrusionOk="0">
                      <a:moveTo>
                        <a:pt x="612853" y="394420"/>
                      </a:moveTo>
                      <a:lnTo>
                        <a:pt x="77126" y="394420"/>
                      </a:lnTo>
                      <a:cubicBezTo>
                        <a:pt x="77126" y="394420"/>
                        <a:pt x="741" y="39739"/>
                        <a:pt x="741" y="39739"/>
                      </a:cubicBezTo>
                      <a:cubicBezTo>
                        <a:pt x="-3638" y="19257"/>
                        <a:pt x="11947" y="0"/>
                        <a:pt x="32879" y="0"/>
                      </a:cubicBezTo>
                      <a:lnTo>
                        <a:pt x="493509" y="0"/>
                      </a:lnTo>
                      <a:cubicBezTo>
                        <a:pt x="513604" y="0"/>
                        <a:pt x="530929" y="13976"/>
                        <a:pt x="535115" y="33620"/>
                      </a:cubicBezTo>
                      <a:lnTo>
                        <a:pt x="612789" y="39448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63" name="Google Shape;863;p36"/>
              <p:cNvSpPr/>
              <p:nvPr/>
            </p:nvSpPr>
            <p:spPr>
              <a:xfrm>
                <a:off x="9965430" y="5093899"/>
                <a:ext cx="503730" cy="547822"/>
              </a:xfrm>
              <a:custGeom>
                <a:avLst/>
                <a:gdLst/>
                <a:ahLst/>
                <a:cxnLst/>
                <a:rect l="l" t="t" r="r" b="b"/>
                <a:pathLst>
                  <a:path w="503730" h="547822" extrusionOk="0">
                    <a:moveTo>
                      <a:pt x="502171" y="486702"/>
                    </a:moveTo>
                    <a:lnTo>
                      <a:pt x="148519" y="547823"/>
                    </a:lnTo>
                    <a:cubicBezTo>
                      <a:pt x="150129" y="501128"/>
                      <a:pt x="150773" y="455272"/>
                      <a:pt x="149292" y="411669"/>
                    </a:cubicBezTo>
                    <a:cubicBezTo>
                      <a:pt x="137248" y="41722"/>
                      <a:pt x="0" y="61302"/>
                      <a:pt x="0" y="61302"/>
                    </a:cubicBezTo>
                    <a:lnTo>
                      <a:pt x="353651" y="181"/>
                    </a:lnTo>
                    <a:cubicBezTo>
                      <a:pt x="353651" y="181"/>
                      <a:pt x="490900" y="-19463"/>
                      <a:pt x="502944" y="350548"/>
                    </a:cubicBezTo>
                    <a:cubicBezTo>
                      <a:pt x="504361" y="394151"/>
                      <a:pt x="503717" y="440007"/>
                      <a:pt x="502171" y="48670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9922504" y="5094144"/>
                <a:ext cx="396576" cy="145557"/>
              </a:xfrm>
              <a:custGeom>
                <a:avLst/>
                <a:gdLst/>
                <a:ahLst/>
                <a:cxnLst/>
                <a:rect l="l" t="t" r="r" b="b"/>
                <a:pathLst>
                  <a:path w="396576" h="145557" extrusionOk="0">
                    <a:moveTo>
                      <a:pt x="42926" y="61121"/>
                    </a:moveTo>
                    <a:cubicBezTo>
                      <a:pt x="42926" y="61121"/>
                      <a:pt x="-12335" y="62989"/>
                      <a:pt x="2543" y="145557"/>
                    </a:cubicBezTo>
                    <a:lnTo>
                      <a:pt x="356195" y="84436"/>
                    </a:lnTo>
                    <a:cubicBezTo>
                      <a:pt x="341317" y="1804"/>
                      <a:pt x="396577" y="0"/>
                      <a:pt x="396577" y="0"/>
                    </a:cubicBezTo>
                    <a:lnTo>
                      <a:pt x="42926" y="611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10236586" y="5171182"/>
                <a:ext cx="780778" cy="416392"/>
              </a:xfrm>
              <a:custGeom>
                <a:avLst/>
                <a:gdLst/>
                <a:ahLst/>
                <a:cxnLst/>
                <a:rect l="l" t="t" r="r" b="b"/>
                <a:pathLst>
                  <a:path w="780778" h="416392" extrusionOk="0">
                    <a:moveTo>
                      <a:pt x="773311" y="87004"/>
                    </a:moveTo>
                    <a:cubicBezTo>
                      <a:pt x="678699" y="106004"/>
                      <a:pt x="547247" y="105295"/>
                      <a:pt x="547247" y="105295"/>
                    </a:cubicBezTo>
                    <a:lnTo>
                      <a:pt x="555298" y="162037"/>
                    </a:lnTo>
                    <a:lnTo>
                      <a:pt x="555427" y="164356"/>
                    </a:lnTo>
                    <a:cubicBezTo>
                      <a:pt x="479750" y="117661"/>
                      <a:pt x="343338" y="21181"/>
                      <a:pt x="304244" y="10748"/>
                    </a:cubicBezTo>
                    <a:cubicBezTo>
                      <a:pt x="233913" y="-8059"/>
                      <a:pt x="133892" y="3534"/>
                      <a:pt x="133892" y="3534"/>
                    </a:cubicBezTo>
                    <a:cubicBezTo>
                      <a:pt x="133892" y="3534"/>
                      <a:pt x="133892" y="3534"/>
                      <a:pt x="133892" y="3534"/>
                    </a:cubicBezTo>
                    <a:cubicBezTo>
                      <a:pt x="130607" y="3792"/>
                      <a:pt x="90610" y="6690"/>
                      <a:pt x="71160" y="16480"/>
                    </a:cubicBezTo>
                    <a:cubicBezTo>
                      <a:pt x="52289" y="25948"/>
                      <a:pt x="7012" y="61049"/>
                      <a:pt x="313" y="74316"/>
                    </a:cubicBezTo>
                    <a:cubicBezTo>
                      <a:pt x="-1297" y="77536"/>
                      <a:pt x="2890" y="96214"/>
                      <a:pt x="22405" y="94733"/>
                    </a:cubicBezTo>
                    <a:cubicBezTo>
                      <a:pt x="17124" y="99370"/>
                      <a:pt x="13710" y="102784"/>
                      <a:pt x="12036" y="104329"/>
                    </a:cubicBezTo>
                    <a:cubicBezTo>
                      <a:pt x="7591" y="108516"/>
                      <a:pt x="13968" y="126227"/>
                      <a:pt x="28974" y="127258"/>
                    </a:cubicBezTo>
                    <a:cubicBezTo>
                      <a:pt x="34964" y="127644"/>
                      <a:pt x="40954" y="124939"/>
                      <a:pt x="46299" y="122749"/>
                    </a:cubicBezTo>
                    <a:cubicBezTo>
                      <a:pt x="40825" y="127129"/>
                      <a:pt x="37605" y="129898"/>
                      <a:pt x="35866" y="131637"/>
                    </a:cubicBezTo>
                    <a:cubicBezTo>
                      <a:pt x="28395" y="139173"/>
                      <a:pt x="39086" y="159654"/>
                      <a:pt x="59632" y="157078"/>
                    </a:cubicBezTo>
                    <a:cubicBezTo>
                      <a:pt x="82238" y="154244"/>
                      <a:pt x="139881" y="118821"/>
                      <a:pt x="139881" y="118821"/>
                    </a:cubicBezTo>
                    <a:lnTo>
                      <a:pt x="153793" y="115922"/>
                    </a:lnTo>
                    <a:cubicBezTo>
                      <a:pt x="149864" y="119400"/>
                      <a:pt x="145871" y="120302"/>
                      <a:pt x="143488" y="123716"/>
                    </a:cubicBezTo>
                    <a:cubicBezTo>
                      <a:pt x="133376" y="138593"/>
                      <a:pt x="117210" y="177365"/>
                      <a:pt x="116308" y="184837"/>
                    </a:cubicBezTo>
                    <a:cubicBezTo>
                      <a:pt x="115407" y="192307"/>
                      <a:pt x="131766" y="203643"/>
                      <a:pt x="147159" y="193982"/>
                    </a:cubicBezTo>
                    <a:cubicBezTo>
                      <a:pt x="164420" y="183162"/>
                      <a:pt x="176785" y="156562"/>
                      <a:pt x="176785" y="156562"/>
                    </a:cubicBezTo>
                    <a:lnTo>
                      <a:pt x="207185" y="138078"/>
                    </a:lnTo>
                    <a:cubicBezTo>
                      <a:pt x="248275" y="148383"/>
                      <a:pt x="268177" y="138271"/>
                      <a:pt x="286146" y="142586"/>
                    </a:cubicBezTo>
                    <a:cubicBezTo>
                      <a:pt x="359633" y="218456"/>
                      <a:pt x="509376" y="442266"/>
                      <a:pt x="675479" y="413928"/>
                    </a:cubicBezTo>
                    <a:cubicBezTo>
                      <a:pt x="814145" y="390226"/>
                      <a:pt x="777562" y="124746"/>
                      <a:pt x="773246" y="86875"/>
                    </a:cubicBezTo>
                    <a:close/>
                  </a:path>
                </a:pathLst>
              </a:custGeom>
              <a:solidFill>
                <a:srgbClr val="F5A67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10794654" y="5336568"/>
                <a:ext cx="98604" cy="62602"/>
              </a:xfrm>
              <a:custGeom>
                <a:avLst/>
                <a:gdLst/>
                <a:ahLst/>
                <a:cxnLst/>
                <a:rect l="l" t="t" r="r" b="b"/>
                <a:pathLst>
                  <a:path w="98604" h="62602" extrusionOk="0">
                    <a:moveTo>
                      <a:pt x="0" y="0"/>
                    </a:moveTo>
                    <a:cubicBezTo>
                      <a:pt x="0" y="0"/>
                      <a:pt x="63246" y="39030"/>
                      <a:pt x="98605" y="6260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10288231" y="5247108"/>
                <a:ext cx="107042" cy="43087"/>
              </a:xfrm>
              <a:custGeom>
                <a:avLst/>
                <a:gdLst/>
                <a:ahLst/>
                <a:cxnLst/>
                <a:rect l="l" t="t" r="r" b="b"/>
                <a:pathLst>
                  <a:path w="107042" h="43087" extrusionOk="0">
                    <a:moveTo>
                      <a:pt x="0" y="43087"/>
                    </a:moveTo>
                    <a:cubicBezTo>
                      <a:pt x="0" y="43087"/>
                      <a:pt x="49013" y="11722"/>
                      <a:pt x="58995" y="7085"/>
                    </a:cubicBezTo>
                    <a:cubicBezTo>
                      <a:pt x="74324" y="0"/>
                      <a:pt x="107042" y="0"/>
                      <a:pt x="10704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10264594" y="5208787"/>
                <a:ext cx="123079" cy="51653"/>
              </a:xfrm>
              <a:custGeom>
                <a:avLst/>
                <a:gdLst/>
                <a:ahLst/>
                <a:cxnLst/>
                <a:rect l="l" t="t" r="r" b="b"/>
                <a:pathLst>
                  <a:path w="123079" h="51653" extrusionOk="0">
                    <a:moveTo>
                      <a:pt x="0" y="51653"/>
                    </a:moveTo>
                    <a:cubicBezTo>
                      <a:pt x="0" y="51653"/>
                      <a:pt x="47467" y="17583"/>
                      <a:pt x="63697" y="9532"/>
                    </a:cubicBezTo>
                    <a:cubicBezTo>
                      <a:pt x="75741" y="3542"/>
                      <a:pt x="123079" y="0"/>
                      <a:pt x="123079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9" name="Google Shape;869;p36"/>
          <p:cNvGrpSpPr/>
          <p:nvPr/>
        </p:nvGrpSpPr>
        <p:grpSpPr>
          <a:xfrm>
            <a:off x="4390523" y="1077091"/>
            <a:ext cx="1282492" cy="370706"/>
            <a:chOff x="5582784" y="1377203"/>
            <a:chExt cx="774780" cy="223965"/>
          </a:xfrm>
        </p:grpSpPr>
        <p:sp>
          <p:nvSpPr>
            <p:cNvPr id="870" name="Google Shape;870;p36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6138282" y="1408592"/>
              <a:ext cx="219282" cy="192576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36"/>
          <p:cNvGrpSpPr/>
          <p:nvPr/>
        </p:nvGrpSpPr>
        <p:grpSpPr>
          <a:xfrm>
            <a:off x="4831650" y="4548418"/>
            <a:ext cx="362977" cy="222500"/>
            <a:chOff x="5582784" y="1377203"/>
            <a:chExt cx="219282" cy="134425"/>
          </a:xfrm>
        </p:grpSpPr>
        <p:sp>
          <p:nvSpPr>
            <p:cNvPr id="875" name="Google Shape;875;p36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464</Words>
  <Application>Microsoft Office PowerPoint</Application>
  <PresentationFormat>On-screen Show (16:9)</PresentationFormat>
  <Paragraphs>67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Bebas Neue</vt:lpstr>
      <vt:lpstr>Alexandria</vt:lpstr>
      <vt:lpstr>Wingdings 3</vt:lpstr>
      <vt:lpstr>Arial</vt:lpstr>
      <vt:lpstr>Trebuchet MS</vt:lpstr>
      <vt:lpstr>Calibri</vt:lpstr>
      <vt:lpstr>Söhne</vt:lpstr>
      <vt:lpstr>Aharoni</vt:lpstr>
      <vt:lpstr>Abadi</vt:lpstr>
      <vt:lpstr>Raleway ExtraBold</vt:lpstr>
      <vt:lpstr>Facet</vt:lpstr>
      <vt:lpstr>LIFE PATTERN PREDICTION SYSTEM USING MACHINE LEARNING  </vt:lpstr>
      <vt:lpstr>Content</vt:lpstr>
      <vt:lpstr>INTRODUCTION :  The Life Pattern Prediction System employs machine learning to analyze socio-economic and health indicators, aiming to forecast life expectancy and inform targeted public health interventions for improved population well-being</vt:lpstr>
      <vt:lpstr>SIGNIFICANCE OF THE PROJECT</vt:lpstr>
      <vt:lpstr>Significance of Life Pattern Prediction Systems</vt:lpstr>
      <vt:lpstr>Significance of Life Pattern Prediction Systems</vt:lpstr>
      <vt:lpstr>METHODOLOGY AND APPROACH</vt:lpstr>
      <vt:lpstr>Methodology and Approach</vt:lpstr>
      <vt:lpstr> </vt:lpstr>
      <vt:lpstr>Data Splitting &amp; Visualization</vt:lpstr>
      <vt:lpstr>Feature Selection &amp; Engineering</vt:lpstr>
      <vt:lpstr>Model Evaluation &amp;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System: Enhancing User Experience and Engagement  </dc:title>
  <dc:creator>mansi dixit</dc:creator>
  <cp:lastModifiedBy>Devansh Sengar</cp:lastModifiedBy>
  <cp:revision>3</cp:revision>
  <dcterms:modified xsi:type="dcterms:W3CDTF">2024-04-22T14:36:05Z</dcterms:modified>
</cp:coreProperties>
</file>