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092A-DBCF-6F81-22AA-A1B9B659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E68CD-EB27-7BEE-98CA-1F6A7D42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D1FA-B630-AECE-E1C9-BF104993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CCC4-D5A3-FE84-7627-E9B77F5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A948-4CE1-9DCE-69DE-CF98747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52B8-856F-2375-4FE3-008EF89C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45D42-BD85-05C6-AB46-B4501D61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A79D-62F4-B48B-54CD-CBBF8E9C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DA1E-6753-ABFC-8E80-5B1A852E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0368-C75A-8EB5-5192-4A95C2F2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EB1EC-1F4C-B402-0B2F-4E669617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8CC0E-A639-0D95-30E6-CCED9EC07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9986-A4D8-EE5E-C538-10E5D63B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F43E-AF5F-E3CD-5735-04232CD5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CFFB-CCEB-547F-A472-41D58BF3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1065-24E3-0B5B-F5B8-91E41037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3CDC-A4DA-1B69-970C-56BB4880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9DF0-E7B8-F3C4-4DE4-40F16AC3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63C0-4E2C-5C69-19AA-C57C4D2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48BE-505F-0A7E-6574-4A17018F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5DC3-EA26-0FAD-BE55-938B1B2E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E2BC-611E-BFEE-7580-1184F228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5AC9-B037-8CEC-2C28-48422407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7827-232F-D39D-A717-812E53F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C987-E95B-82EA-6BBE-F4FF6E84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B1C4-D431-9A9C-1D0D-C78A3885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B479-949A-6DA5-014D-812D38338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C7D3-5692-C3D1-5ADB-211F87C6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DAFA-9738-4FB9-F366-ADBF58A7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CBD4-2FD0-7DB8-0AF0-B1DF4EC5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B35E-8530-4D70-0A5A-133DB35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5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C26A-A84C-C57A-8281-F5290FB0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21C7-7D12-D396-B41D-7DC3F25A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FC4C4-2879-8BD7-F656-66D93DAA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4776-EBB9-5335-4DC2-4E819417A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A3259-B75E-CCDF-3888-DCC3C20AD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F1EB8-2958-04F0-DCB4-9C266B67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FAE53-1037-64CD-8FB6-EE168F3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2DE90-7CB5-A948-5E3A-41E89AE4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2FB1-2313-F509-3029-180987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3441C-53E2-B317-6D45-91093A8D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99649-AA45-89F3-BC51-C1D0A297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9D1C6-BD86-328A-5D66-274B36C7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F9651-5DF0-49B9-D378-B2D522DE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CC720-E061-19A1-45DD-6715FF12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4908B-B005-B942-73F4-1A6BFB40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98C4-5E86-047D-0A97-08A8874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3DE6-7E44-A8C5-2152-4F82D094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3909F-A910-3C43-B929-4110C432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D0B9-85DD-858D-DBCD-3C967B0D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5EC5A-12BA-2703-83C2-3D765F08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30451-EDE3-D64E-CE45-898F721F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8FA-D248-386E-BA14-EF51195D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724E8-136E-6388-9DAD-10C505F7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6EBB4-56AD-37E1-0300-7CA1966B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46CFF-7678-30C0-8640-907ED396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3BB57-2E98-EDB8-F65F-727444B5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4098-8A28-7B3F-B8E7-B491C41B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9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440A-6C79-77FC-ADAB-7622C63F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15234-478A-3715-4FE1-FF1752A7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06B9-F8C7-290C-A647-844DE1DD9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078A-92E4-48CB-8B61-70B9743D263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4AF4-7722-9C56-9AE4-32CA42E8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DD07-73E4-E41B-0091-DA34A58C4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4106-F333-4A5D-9606-7184DCC54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534D-711E-1CDA-3C68-D8E5B2882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HOTEL RESERVATION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A763-72C3-C067-0F47-A7AE2678E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Analysis of various factors using SQL.</a:t>
            </a:r>
          </a:p>
        </p:txBody>
      </p:sp>
    </p:spTree>
    <p:extLst>
      <p:ext uri="{BB962C8B-B14F-4D97-AF65-F5344CB8AC3E}">
        <p14:creationId xmlns:p14="http://schemas.microsoft.com/office/powerpoint/2010/main" val="148350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HOTEL RESERVATION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</dc:title>
  <dc:creator>Aakansh Sharma</dc:creator>
  <cp:lastModifiedBy>Aakansh Sharma</cp:lastModifiedBy>
  <cp:revision>1</cp:revision>
  <dcterms:created xsi:type="dcterms:W3CDTF">2024-05-20T22:14:53Z</dcterms:created>
  <dcterms:modified xsi:type="dcterms:W3CDTF">2024-05-20T22:15:27Z</dcterms:modified>
</cp:coreProperties>
</file>