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by Education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by Job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Customers by AgeGroup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Customers by Education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by Marital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Customers by Qtr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by Use Chip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Customers by Income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Satisfaction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 of Customers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Age Group</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0c41e18-e8b9-4d6d-ac46-9cdd8c69403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c5bda9ea68d41a0" /><Relationship Type="http://schemas.openxmlformats.org/officeDocument/2006/relationships/slideLayout" Target="/ppt/slideLayouts/slideLayout8.xml" Id="R2a6a9d321ec84ccc" /><Relationship Type="http://schemas.openxmlformats.org/officeDocument/2006/relationships/hyperlink" Target="https://app.powerbi.com/groups/me/reports/b0c41e18-e8b9-4d6d-ac46-9cdd8c69403c/?pbi_source=PowerPoint" TargetMode="External" Id="RelId0" /><Relationship Type="http://schemas.openxmlformats.org/officeDocument/2006/relationships/image" Target="/ppt/media/image4.png" Id="imgId5772867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myFirstDashboard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8/3/2024 12:59:37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8/3/2024 12:37:35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Revenue ,Amount ,Count by Education Type ,Count by Job Type ,Count of Customers by AgeGroup ,Count ,Count of Customers by Education Level ,Count by Marital Status ,Count of Customers by Qtr ,Count by Use Chip ,Count of Customers by Income  ,slicer ,Customer Satisfaction  ,Count of Customers by Gender ,slicer ,tableEx ,pieChart ,Age Group.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772867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