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QTR Revenue and Total Transaction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Exp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Education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Job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Card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Use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Interest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Use Chip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Count by Chip</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0c41e18-e8b9-4d6d-ac46-9cdd8c69403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558c2a60d874f68" /><Relationship Type="http://schemas.openxmlformats.org/officeDocument/2006/relationships/slideLayout" Target="/ppt/slideLayouts/slideLayout8.xml" Id="R83b7bed8fe684f69" /><Relationship Type="http://schemas.openxmlformats.org/officeDocument/2006/relationships/hyperlink" Target="https://app.powerbi.com/groups/me/reports/b0c41e18-e8b9-4d6d-ac46-9cdd8c69403c/?pbi_source=PowerPoint" TargetMode="External" Id="RelId0" /><Relationship Type="http://schemas.openxmlformats.org/officeDocument/2006/relationships/image" Target="/ppt/media/image4.png" Id="imgId5772867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myFirstDashboard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8/3/2024 12:50:52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8/3/2024 12:37:35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QTR Revenue and Total Transaction ,Revenue by Exp Type ,Revenue by Education Type ,Revenue by Job Type ,Revenue by Card Type ,Revenue by Use Type ,tableEx ,Revenue ,Amount ,Interest ,Count ,slicer ,Use Chip ,Card Type ,Age Group ,Transaction Count by Chip.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772867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cc_analysis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