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6" r:id="rId8"/>
    <p:sldId id="262" r:id="rId9"/>
    <p:sldId id="268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C78D3-E34F-452A-9C42-4420DFC46006}" v="4" dt="2024-07-07T13:01:48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660"/>
  </p:normalViewPr>
  <p:slideViewPr>
    <p:cSldViewPr snapToGrid="0">
      <p:cViewPr>
        <p:scale>
          <a:sx n="66" d="100"/>
          <a:sy n="6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karni Pentamsetty" userId="386cea8d-3163-4995-864d-dd8b5c2a78e7" providerId="ADAL" clId="{482C78D3-E34F-452A-9C42-4420DFC46006}"/>
    <pc:docChg chg="undo custSel addSld modSld">
      <pc:chgData name="Sreekarni Pentamsetty" userId="386cea8d-3163-4995-864d-dd8b5c2a78e7" providerId="ADAL" clId="{482C78D3-E34F-452A-9C42-4420DFC46006}" dt="2024-07-07T15:33:39.691" v="325" actId="26606"/>
      <pc:docMkLst>
        <pc:docMk/>
      </pc:docMkLst>
      <pc:sldChg chg="modSp mod">
        <pc:chgData name="Sreekarni Pentamsetty" userId="386cea8d-3163-4995-864d-dd8b5c2a78e7" providerId="ADAL" clId="{482C78D3-E34F-452A-9C42-4420DFC46006}" dt="2024-07-07T15:29:48.175" v="322" actId="20577"/>
        <pc:sldMkLst>
          <pc:docMk/>
          <pc:sldMk cId="2852812048" sldId="257"/>
        </pc:sldMkLst>
        <pc:spChg chg="mod">
          <ac:chgData name="Sreekarni Pentamsetty" userId="386cea8d-3163-4995-864d-dd8b5c2a78e7" providerId="ADAL" clId="{482C78D3-E34F-452A-9C42-4420DFC46006}" dt="2024-07-07T15:29:48.175" v="322" actId="20577"/>
          <ac:spMkLst>
            <pc:docMk/>
            <pc:sldMk cId="2852812048" sldId="257"/>
            <ac:spMk id="3" creationId="{4AC48F4C-F12D-E8A8-9D90-CE695A9A3979}"/>
          </ac:spMkLst>
        </pc:spChg>
      </pc:sldChg>
      <pc:sldChg chg="addSp modSp mod setBg">
        <pc:chgData name="Sreekarni Pentamsetty" userId="386cea8d-3163-4995-864d-dd8b5c2a78e7" providerId="ADAL" clId="{482C78D3-E34F-452A-9C42-4420DFC46006}" dt="2024-07-07T15:33:39.691" v="325" actId="26606"/>
        <pc:sldMkLst>
          <pc:docMk/>
          <pc:sldMk cId="3010127536" sldId="259"/>
        </pc:sldMkLst>
        <pc:spChg chg="mod">
          <ac:chgData name="Sreekarni Pentamsetty" userId="386cea8d-3163-4995-864d-dd8b5c2a78e7" providerId="ADAL" clId="{482C78D3-E34F-452A-9C42-4420DFC46006}" dt="2024-07-07T15:33:39.691" v="325" actId="26606"/>
          <ac:spMkLst>
            <pc:docMk/>
            <pc:sldMk cId="3010127536" sldId="259"/>
            <ac:spMk id="2" creationId="{BFADC85F-2B6F-FD37-24C0-CE027F52D7C0}"/>
          </ac:spMkLst>
        </pc:spChg>
        <pc:spChg chg="mod ord">
          <ac:chgData name="Sreekarni Pentamsetty" userId="386cea8d-3163-4995-864d-dd8b5c2a78e7" providerId="ADAL" clId="{482C78D3-E34F-452A-9C42-4420DFC46006}" dt="2024-07-07T15:33:39.691" v="325" actId="26606"/>
          <ac:spMkLst>
            <pc:docMk/>
            <pc:sldMk cId="3010127536" sldId="259"/>
            <ac:spMk id="3" creationId="{0EC45B1C-B210-3852-823E-729D5F461ADC}"/>
          </ac:spMkLst>
        </pc:spChg>
        <pc:spChg chg="add">
          <ac:chgData name="Sreekarni Pentamsetty" userId="386cea8d-3163-4995-864d-dd8b5c2a78e7" providerId="ADAL" clId="{482C78D3-E34F-452A-9C42-4420DFC46006}" dt="2024-07-07T15:33:39.691" v="325" actId="26606"/>
          <ac:spMkLst>
            <pc:docMk/>
            <pc:sldMk cId="3010127536" sldId="259"/>
            <ac:spMk id="10" creationId="{9D25F302-27C5-414F-97F8-6EA0A6C028BA}"/>
          </ac:spMkLst>
        </pc:spChg>
        <pc:spChg chg="add">
          <ac:chgData name="Sreekarni Pentamsetty" userId="386cea8d-3163-4995-864d-dd8b5c2a78e7" providerId="ADAL" clId="{482C78D3-E34F-452A-9C42-4420DFC46006}" dt="2024-07-07T15:33:39.691" v="325" actId="26606"/>
          <ac:spMkLst>
            <pc:docMk/>
            <pc:sldMk cId="3010127536" sldId="259"/>
            <ac:spMk id="12" creationId="{830A36F8-48C2-4842-A87B-8CE8DF4E7FD2}"/>
          </ac:spMkLst>
        </pc:spChg>
        <pc:spChg chg="add">
          <ac:chgData name="Sreekarni Pentamsetty" userId="386cea8d-3163-4995-864d-dd8b5c2a78e7" providerId="ADAL" clId="{482C78D3-E34F-452A-9C42-4420DFC46006}" dt="2024-07-07T15:33:39.691" v="325" actId="26606"/>
          <ac:spMkLst>
            <pc:docMk/>
            <pc:sldMk cId="3010127536" sldId="259"/>
            <ac:spMk id="14" creationId="{8F451A30-466B-4996-9BA5-CD6ABCC6D558}"/>
          </ac:spMkLst>
        </pc:spChg>
        <pc:picChg chg="add mod">
          <ac:chgData name="Sreekarni Pentamsetty" userId="386cea8d-3163-4995-864d-dd8b5c2a78e7" providerId="ADAL" clId="{482C78D3-E34F-452A-9C42-4420DFC46006}" dt="2024-07-07T15:33:39.691" v="325" actId="26606"/>
          <ac:picMkLst>
            <pc:docMk/>
            <pc:sldMk cId="3010127536" sldId="259"/>
            <ac:picMk id="5" creationId="{19B2E689-6FDE-D531-7DBE-8E19B16F3EF0}"/>
          </ac:picMkLst>
        </pc:picChg>
      </pc:sldChg>
      <pc:sldChg chg="addSp modSp mod setBg">
        <pc:chgData name="Sreekarni Pentamsetty" userId="386cea8d-3163-4995-864d-dd8b5c2a78e7" providerId="ADAL" clId="{482C78D3-E34F-452A-9C42-4420DFC46006}" dt="2024-07-07T14:01:58.534" v="199" actId="20577"/>
        <pc:sldMkLst>
          <pc:docMk/>
          <pc:sldMk cId="3410798879" sldId="262"/>
        </pc:sldMkLst>
        <pc:spChg chg="mod">
          <ac:chgData name="Sreekarni Pentamsetty" userId="386cea8d-3163-4995-864d-dd8b5c2a78e7" providerId="ADAL" clId="{482C78D3-E34F-452A-9C42-4420DFC46006}" dt="2024-07-07T13:58:56.292" v="143" actId="26606"/>
          <ac:spMkLst>
            <pc:docMk/>
            <pc:sldMk cId="3410798879" sldId="262"/>
            <ac:spMk id="2" creationId="{BC4C482C-DBA8-BDCB-CBA5-5E2DF9D07A19}"/>
          </ac:spMkLst>
        </pc:spChg>
        <pc:spChg chg="mod">
          <ac:chgData name="Sreekarni Pentamsetty" userId="386cea8d-3163-4995-864d-dd8b5c2a78e7" providerId="ADAL" clId="{482C78D3-E34F-452A-9C42-4420DFC46006}" dt="2024-07-07T14:01:58.534" v="199" actId="20577"/>
          <ac:spMkLst>
            <pc:docMk/>
            <pc:sldMk cId="3410798879" sldId="262"/>
            <ac:spMk id="3" creationId="{F486CE69-91B5-6BE3-BAFD-832DCF7C1D49}"/>
          </ac:spMkLst>
        </pc:spChg>
        <pc:spChg chg="add">
          <ac:chgData name="Sreekarni Pentamsetty" userId="386cea8d-3163-4995-864d-dd8b5c2a78e7" providerId="ADAL" clId="{482C78D3-E34F-452A-9C42-4420DFC46006}" dt="2024-07-07T13:58:56.292" v="143" actId="26606"/>
          <ac:spMkLst>
            <pc:docMk/>
            <pc:sldMk cId="3410798879" sldId="262"/>
            <ac:spMk id="10" creationId="{2B97F24A-32CE-4C1C-A50D-3016B394DCFB}"/>
          </ac:spMkLst>
        </pc:spChg>
        <pc:spChg chg="add">
          <ac:chgData name="Sreekarni Pentamsetty" userId="386cea8d-3163-4995-864d-dd8b5c2a78e7" providerId="ADAL" clId="{482C78D3-E34F-452A-9C42-4420DFC46006}" dt="2024-07-07T13:58:56.292" v="143" actId="26606"/>
          <ac:spMkLst>
            <pc:docMk/>
            <pc:sldMk cId="3410798879" sldId="262"/>
            <ac:spMk id="12" creationId="{CD8B4F24-440B-49E9-B85D-733523DC064B}"/>
          </ac:spMkLst>
        </pc:spChg>
        <pc:picChg chg="add mod">
          <ac:chgData name="Sreekarni Pentamsetty" userId="386cea8d-3163-4995-864d-dd8b5c2a78e7" providerId="ADAL" clId="{482C78D3-E34F-452A-9C42-4420DFC46006}" dt="2024-07-07T13:58:56.292" v="143" actId="26606"/>
          <ac:picMkLst>
            <pc:docMk/>
            <pc:sldMk cId="3410798879" sldId="262"/>
            <ac:picMk id="5" creationId="{316196D1-63A1-E862-8138-F9BCAEA52DDA}"/>
          </ac:picMkLst>
        </pc:picChg>
      </pc:sldChg>
      <pc:sldChg chg="addSp delSp modSp mod">
        <pc:chgData name="Sreekarni Pentamsetty" userId="386cea8d-3163-4995-864d-dd8b5c2a78e7" providerId="ADAL" clId="{482C78D3-E34F-452A-9C42-4420DFC46006}" dt="2024-07-07T13:01:36.635" v="95" actId="962"/>
        <pc:sldMkLst>
          <pc:docMk/>
          <pc:sldMk cId="2253572226" sldId="263"/>
        </pc:sldMkLst>
        <pc:spChg chg="mod">
          <ac:chgData name="Sreekarni Pentamsetty" userId="386cea8d-3163-4995-864d-dd8b5c2a78e7" providerId="ADAL" clId="{482C78D3-E34F-452A-9C42-4420DFC46006}" dt="2024-07-07T13:00:43.459" v="81" actId="26606"/>
          <ac:spMkLst>
            <pc:docMk/>
            <pc:sldMk cId="2253572226" sldId="263"/>
            <ac:spMk id="2" creationId="{245F8B68-CC33-441D-88D3-61D66C02863A}"/>
          </ac:spMkLst>
        </pc:spChg>
        <pc:spChg chg="add del mod">
          <ac:chgData name="Sreekarni Pentamsetty" userId="386cea8d-3163-4995-864d-dd8b5c2a78e7" providerId="ADAL" clId="{482C78D3-E34F-452A-9C42-4420DFC46006}" dt="2024-07-07T13:00:36.102" v="77" actId="931"/>
          <ac:spMkLst>
            <pc:docMk/>
            <pc:sldMk cId="2253572226" sldId="263"/>
            <ac:spMk id="4" creationId="{30DD4626-D877-A3AB-1C86-3B353BE5DE7E}"/>
          </ac:spMkLst>
        </pc:spChg>
        <pc:spChg chg="add del mod">
          <ac:chgData name="Sreekarni Pentamsetty" userId="386cea8d-3163-4995-864d-dd8b5c2a78e7" providerId="ADAL" clId="{482C78D3-E34F-452A-9C42-4420DFC46006}" dt="2024-07-07T13:01:07.186" v="85" actId="931"/>
          <ac:spMkLst>
            <pc:docMk/>
            <pc:sldMk cId="2253572226" sldId="263"/>
            <ac:spMk id="9" creationId="{BD5BFB09-37CA-0413-1113-AF5FE211803A}"/>
          </ac:spMkLst>
        </pc:spChg>
        <pc:spChg chg="add del mod">
          <ac:chgData name="Sreekarni Pentamsetty" userId="386cea8d-3163-4995-864d-dd8b5c2a78e7" providerId="ADAL" clId="{482C78D3-E34F-452A-9C42-4420DFC46006}" dt="2024-07-07T13:01:30.768" v="89" actId="931"/>
          <ac:spMkLst>
            <pc:docMk/>
            <pc:sldMk cId="2253572226" sldId="263"/>
            <ac:spMk id="13" creationId="{C7E8DC0E-4039-8968-885B-1D9659A8C5CD}"/>
          </ac:spMkLst>
        </pc:spChg>
        <pc:spChg chg="del">
          <ac:chgData name="Sreekarni Pentamsetty" userId="386cea8d-3163-4995-864d-dd8b5c2a78e7" providerId="ADAL" clId="{482C78D3-E34F-452A-9C42-4420DFC46006}" dt="2024-07-07T13:00:43.459" v="81" actId="26606"/>
          <ac:spMkLst>
            <pc:docMk/>
            <pc:sldMk cId="2253572226" sldId="263"/>
            <ac:spMk id="29" creationId="{665DBBEF-238B-476B-96AB-8AAC3224ECEA}"/>
          </ac:spMkLst>
        </pc:spChg>
        <pc:spChg chg="del">
          <ac:chgData name="Sreekarni Pentamsetty" userId="386cea8d-3163-4995-864d-dd8b5c2a78e7" providerId="ADAL" clId="{482C78D3-E34F-452A-9C42-4420DFC46006}" dt="2024-07-07T13:00:43.459" v="81" actId="26606"/>
          <ac:spMkLst>
            <pc:docMk/>
            <pc:sldMk cId="2253572226" sldId="263"/>
            <ac:spMk id="39" creationId="{3FCFB1DE-0B7E-48CC-BA90-B2AB0889F9D6}"/>
          </ac:spMkLst>
        </pc:spChg>
        <pc:spChg chg="add">
          <ac:chgData name="Sreekarni Pentamsetty" userId="386cea8d-3163-4995-864d-dd8b5c2a78e7" providerId="ADAL" clId="{482C78D3-E34F-452A-9C42-4420DFC46006}" dt="2024-07-07T13:00:43.459" v="81" actId="26606"/>
          <ac:spMkLst>
            <pc:docMk/>
            <pc:sldMk cId="2253572226" sldId="263"/>
            <ac:spMk id="44" creationId="{6753252F-4873-4F63-801D-CC719279A7D5}"/>
          </ac:spMkLst>
        </pc:spChg>
        <pc:spChg chg="add">
          <ac:chgData name="Sreekarni Pentamsetty" userId="386cea8d-3163-4995-864d-dd8b5c2a78e7" providerId="ADAL" clId="{482C78D3-E34F-452A-9C42-4420DFC46006}" dt="2024-07-07T13:00:43.459" v="81" actId="26606"/>
          <ac:spMkLst>
            <pc:docMk/>
            <pc:sldMk cId="2253572226" sldId="263"/>
            <ac:spMk id="46" creationId="{047C8CCB-F95D-4249-92DD-651249D3535A}"/>
          </ac:spMkLst>
        </pc:spChg>
        <pc:picChg chg="del">
          <ac:chgData name="Sreekarni Pentamsetty" userId="386cea8d-3163-4995-864d-dd8b5c2a78e7" providerId="ADAL" clId="{482C78D3-E34F-452A-9C42-4420DFC46006}" dt="2024-07-07T13:00:23.754" v="76" actId="478"/>
          <ac:picMkLst>
            <pc:docMk/>
            <pc:sldMk cId="2253572226" sldId="263"/>
            <ac:picMk id="5" creationId="{67B922CE-39FF-810D-EFF9-1199A6D89C28}"/>
          </ac:picMkLst>
        </pc:picChg>
        <pc:picChg chg="add del mod">
          <ac:chgData name="Sreekarni Pentamsetty" userId="386cea8d-3163-4995-864d-dd8b5c2a78e7" providerId="ADAL" clId="{482C78D3-E34F-452A-9C42-4420DFC46006}" dt="2024-07-07T13:00:59.377" v="84" actId="478"/>
          <ac:picMkLst>
            <pc:docMk/>
            <pc:sldMk cId="2253572226" sldId="263"/>
            <ac:picMk id="7" creationId="{31CA551C-D779-B325-AB5C-4AB621EDB7B8}"/>
          </ac:picMkLst>
        </pc:picChg>
        <pc:picChg chg="add del mod">
          <ac:chgData name="Sreekarni Pentamsetty" userId="386cea8d-3163-4995-864d-dd8b5c2a78e7" providerId="ADAL" clId="{482C78D3-E34F-452A-9C42-4420DFC46006}" dt="2024-07-07T13:01:09.962" v="88" actId="478"/>
          <ac:picMkLst>
            <pc:docMk/>
            <pc:sldMk cId="2253572226" sldId="263"/>
            <ac:picMk id="11" creationId="{D2065425-6A43-6462-52D0-F1F2A6034EEA}"/>
          </ac:picMkLst>
        </pc:picChg>
        <pc:picChg chg="add mod">
          <ac:chgData name="Sreekarni Pentamsetty" userId="386cea8d-3163-4995-864d-dd8b5c2a78e7" providerId="ADAL" clId="{482C78D3-E34F-452A-9C42-4420DFC46006}" dt="2024-07-07T13:01:36.635" v="95" actId="962"/>
          <ac:picMkLst>
            <pc:docMk/>
            <pc:sldMk cId="2253572226" sldId="263"/>
            <ac:picMk id="15" creationId="{91CDC874-DAB8-C7F8-2779-A264E0904E1E}"/>
          </ac:picMkLst>
        </pc:picChg>
      </pc:sldChg>
      <pc:sldChg chg="addSp delSp modSp mod setBg">
        <pc:chgData name="Sreekarni Pentamsetty" userId="386cea8d-3163-4995-864d-dd8b5c2a78e7" providerId="ADAL" clId="{482C78D3-E34F-452A-9C42-4420DFC46006}" dt="2024-07-07T13:01:57.033" v="99" actId="26606"/>
        <pc:sldMkLst>
          <pc:docMk/>
          <pc:sldMk cId="3268527097" sldId="264"/>
        </pc:sldMkLst>
        <pc:spChg chg="del">
          <ac:chgData name="Sreekarni Pentamsetty" userId="386cea8d-3163-4995-864d-dd8b5c2a78e7" providerId="ADAL" clId="{482C78D3-E34F-452A-9C42-4420DFC46006}" dt="2024-07-07T13:01:57.033" v="99" actId="26606"/>
          <ac:spMkLst>
            <pc:docMk/>
            <pc:sldMk cId="3268527097" sldId="264"/>
            <ac:spMk id="2" creationId="{88C7F296-350E-40E3-DCE2-ABF9EFC45A2D}"/>
          </ac:spMkLst>
        </pc:spChg>
        <pc:spChg chg="del">
          <ac:chgData name="Sreekarni Pentamsetty" userId="386cea8d-3163-4995-864d-dd8b5c2a78e7" providerId="ADAL" clId="{482C78D3-E34F-452A-9C42-4420DFC46006}" dt="2024-07-07T13:01:48.724" v="96" actId="931"/>
          <ac:spMkLst>
            <pc:docMk/>
            <pc:sldMk cId="3268527097" sldId="264"/>
            <ac:spMk id="3" creationId="{89B90CAB-D620-5BD1-3CBB-C4D8CDAE6DF7}"/>
          </ac:spMkLst>
        </pc:spChg>
        <pc:spChg chg="add">
          <ac:chgData name="Sreekarni Pentamsetty" userId="386cea8d-3163-4995-864d-dd8b5c2a78e7" providerId="ADAL" clId="{482C78D3-E34F-452A-9C42-4420DFC46006}" dt="2024-07-07T13:01:57.033" v="99" actId="26606"/>
          <ac:spMkLst>
            <pc:docMk/>
            <pc:sldMk cId="3268527097" sldId="264"/>
            <ac:spMk id="10" creationId="{42A4FC2C-047E-45A5-965D-8E1E3BF09BC6}"/>
          </ac:spMkLst>
        </pc:spChg>
        <pc:picChg chg="add mod">
          <ac:chgData name="Sreekarni Pentamsetty" userId="386cea8d-3163-4995-864d-dd8b5c2a78e7" providerId="ADAL" clId="{482C78D3-E34F-452A-9C42-4420DFC46006}" dt="2024-07-07T13:01:57.033" v="99" actId="26606"/>
          <ac:picMkLst>
            <pc:docMk/>
            <pc:sldMk cId="3268527097" sldId="264"/>
            <ac:picMk id="5" creationId="{6C945BF6-B813-6B9F-F6D3-5692106BECAF}"/>
          </ac:picMkLst>
        </pc:picChg>
      </pc:sldChg>
      <pc:sldChg chg="modSp mod">
        <pc:chgData name="Sreekarni Pentamsetty" userId="386cea8d-3163-4995-864d-dd8b5c2a78e7" providerId="ADAL" clId="{482C78D3-E34F-452A-9C42-4420DFC46006}" dt="2024-07-07T12:20:21.446" v="75" actId="20577"/>
        <pc:sldMkLst>
          <pc:docMk/>
          <pc:sldMk cId="3071549463" sldId="265"/>
        </pc:sldMkLst>
        <pc:spChg chg="mod">
          <ac:chgData name="Sreekarni Pentamsetty" userId="386cea8d-3163-4995-864d-dd8b5c2a78e7" providerId="ADAL" clId="{482C78D3-E34F-452A-9C42-4420DFC46006}" dt="2024-07-07T12:20:21.446" v="75" actId="20577"/>
          <ac:spMkLst>
            <pc:docMk/>
            <pc:sldMk cId="3071549463" sldId="265"/>
            <ac:spMk id="3" creationId="{257E9624-6306-53B3-D2A9-96C7E0A50206}"/>
          </ac:spMkLst>
        </pc:spChg>
      </pc:sldChg>
      <pc:sldChg chg="modSp mod">
        <pc:chgData name="Sreekarni Pentamsetty" userId="386cea8d-3163-4995-864d-dd8b5c2a78e7" providerId="ADAL" clId="{482C78D3-E34F-452A-9C42-4420DFC46006}" dt="2024-07-07T15:16:16.352" v="303" actId="113"/>
        <pc:sldMkLst>
          <pc:docMk/>
          <pc:sldMk cId="3809490865" sldId="266"/>
        </pc:sldMkLst>
        <pc:spChg chg="mod">
          <ac:chgData name="Sreekarni Pentamsetty" userId="386cea8d-3163-4995-864d-dd8b5c2a78e7" providerId="ADAL" clId="{482C78D3-E34F-452A-9C42-4420DFC46006}" dt="2024-07-07T15:16:16.352" v="303" actId="113"/>
          <ac:spMkLst>
            <pc:docMk/>
            <pc:sldMk cId="3809490865" sldId="266"/>
            <ac:spMk id="3" creationId="{F7ECE039-12CB-754C-2853-C31C55A751D9}"/>
          </ac:spMkLst>
        </pc:spChg>
      </pc:sldChg>
      <pc:sldChg chg="modSp mod">
        <pc:chgData name="Sreekarni Pentamsetty" userId="386cea8d-3163-4995-864d-dd8b5c2a78e7" providerId="ADAL" clId="{482C78D3-E34F-452A-9C42-4420DFC46006}" dt="2024-07-07T14:36:02.279" v="287" actId="14100"/>
        <pc:sldMkLst>
          <pc:docMk/>
          <pc:sldMk cId="3142722789" sldId="267"/>
        </pc:sldMkLst>
        <pc:picChg chg="mod">
          <ac:chgData name="Sreekarni Pentamsetty" userId="386cea8d-3163-4995-864d-dd8b5c2a78e7" providerId="ADAL" clId="{482C78D3-E34F-452A-9C42-4420DFC46006}" dt="2024-07-07T14:36:02.279" v="287" actId="14100"/>
          <ac:picMkLst>
            <pc:docMk/>
            <pc:sldMk cId="3142722789" sldId="267"/>
            <ac:picMk id="5" creationId="{C29D28B1-E10A-FACB-77AB-EDE0B5A1351C}"/>
          </ac:picMkLst>
        </pc:picChg>
      </pc:sldChg>
      <pc:sldChg chg="addSp delSp modSp new mod setBg modClrScheme delDesignElem chgLayout">
        <pc:chgData name="Sreekarni Pentamsetty" userId="386cea8d-3163-4995-864d-dd8b5c2a78e7" providerId="ADAL" clId="{482C78D3-E34F-452A-9C42-4420DFC46006}" dt="2024-07-07T14:14:16.025" v="260" actId="14100"/>
        <pc:sldMkLst>
          <pc:docMk/>
          <pc:sldMk cId="245865219" sldId="268"/>
        </pc:sldMkLst>
        <pc:spChg chg="del mod">
          <ac:chgData name="Sreekarni Pentamsetty" userId="386cea8d-3163-4995-864d-dd8b5c2a78e7" providerId="ADAL" clId="{482C78D3-E34F-452A-9C42-4420DFC46006}" dt="2024-07-07T14:01:13.918" v="157" actId="478"/>
          <ac:spMkLst>
            <pc:docMk/>
            <pc:sldMk cId="245865219" sldId="268"/>
            <ac:spMk id="2" creationId="{5FA4AE25-B610-4F3F-9BDC-37D2DB1ADF59}"/>
          </ac:spMkLst>
        </pc:spChg>
        <pc:spChg chg="del">
          <ac:chgData name="Sreekarni Pentamsetty" userId="386cea8d-3163-4995-864d-dd8b5c2a78e7" providerId="ADAL" clId="{482C78D3-E34F-452A-9C42-4420DFC46006}" dt="2024-07-07T13:59:37.537" v="144" actId="22"/>
          <ac:spMkLst>
            <pc:docMk/>
            <pc:sldMk cId="245865219" sldId="268"/>
            <ac:spMk id="3" creationId="{087C3F6D-312C-909F-3509-3EFB0C267501}"/>
          </ac:spMkLst>
        </pc:spChg>
        <pc:spChg chg="add del mod">
          <ac:chgData name="Sreekarni Pentamsetty" userId="386cea8d-3163-4995-864d-dd8b5c2a78e7" providerId="ADAL" clId="{482C78D3-E34F-452A-9C42-4420DFC46006}" dt="2024-07-07T14:01:16.676" v="158" actId="478"/>
          <ac:spMkLst>
            <pc:docMk/>
            <pc:sldMk cId="245865219" sldId="268"/>
            <ac:spMk id="9" creationId="{26AACF1D-6C14-973F-9B19-9E0FA501AF82}"/>
          </ac:spMkLst>
        </pc:spChg>
        <pc:spChg chg="add del mod ord">
          <ac:chgData name="Sreekarni Pentamsetty" userId="386cea8d-3163-4995-864d-dd8b5c2a78e7" providerId="ADAL" clId="{482C78D3-E34F-452A-9C42-4420DFC46006}" dt="2024-07-07T14:03:34.829" v="202" actId="478"/>
          <ac:spMkLst>
            <pc:docMk/>
            <pc:sldMk cId="245865219" sldId="268"/>
            <ac:spMk id="10" creationId="{B7BBFF0B-1A84-15B6-2228-5C7F4E5FC98F}"/>
          </ac:spMkLst>
        </pc:spChg>
        <pc:spChg chg="add mod ord">
          <ac:chgData name="Sreekarni Pentamsetty" userId="386cea8d-3163-4995-864d-dd8b5c2a78e7" providerId="ADAL" clId="{482C78D3-E34F-452A-9C42-4420DFC46006}" dt="2024-07-07T14:05:09.401" v="244" actId="1076"/>
          <ac:spMkLst>
            <pc:docMk/>
            <pc:sldMk cId="245865219" sldId="268"/>
            <ac:spMk id="11" creationId="{B32235C0-A178-A6BB-46F9-D48CEECF7D66}"/>
          </ac:spMkLst>
        </pc:spChg>
        <pc:spChg chg="add del">
          <ac:chgData name="Sreekarni Pentamsetty" userId="386cea8d-3163-4995-864d-dd8b5c2a78e7" providerId="ADAL" clId="{482C78D3-E34F-452A-9C42-4420DFC46006}" dt="2024-07-07T14:01:23.199" v="159" actId="26606"/>
          <ac:spMkLst>
            <pc:docMk/>
            <pc:sldMk cId="245865219" sldId="268"/>
            <ac:spMk id="12" creationId="{C4879EFC-8E62-4E00-973C-C45EE9EC676D}"/>
          </ac:spMkLst>
        </pc:spChg>
        <pc:spChg chg="add mod ord">
          <ac:chgData name="Sreekarni Pentamsetty" userId="386cea8d-3163-4995-864d-dd8b5c2a78e7" providerId="ADAL" clId="{482C78D3-E34F-452A-9C42-4420DFC46006}" dt="2024-07-07T14:05:27.941" v="249" actId="1076"/>
          <ac:spMkLst>
            <pc:docMk/>
            <pc:sldMk cId="245865219" sldId="268"/>
            <ac:spMk id="13" creationId="{F02F10B5-5787-247A-E81C-2E36ABBA4D4B}"/>
          </ac:spMkLst>
        </pc:spChg>
        <pc:spChg chg="add del">
          <ac:chgData name="Sreekarni Pentamsetty" userId="386cea8d-3163-4995-864d-dd8b5c2a78e7" providerId="ADAL" clId="{482C78D3-E34F-452A-9C42-4420DFC46006}" dt="2024-07-07T14:01:23.199" v="159" actId="26606"/>
          <ac:spMkLst>
            <pc:docMk/>
            <pc:sldMk cId="245865219" sldId="268"/>
            <ac:spMk id="14" creationId="{D6A9C53F-5F90-40A5-8C85-5412D39C8C68}"/>
          </ac:spMkLst>
        </pc:spChg>
        <pc:spChg chg="add del mod ord">
          <ac:chgData name="Sreekarni Pentamsetty" userId="386cea8d-3163-4995-864d-dd8b5c2a78e7" providerId="ADAL" clId="{482C78D3-E34F-452A-9C42-4420DFC46006}" dt="2024-07-07T14:04:56.272" v="240" actId="478"/>
          <ac:spMkLst>
            <pc:docMk/>
            <pc:sldMk cId="245865219" sldId="268"/>
            <ac:spMk id="15" creationId="{EF5BBB50-42F4-1339-B666-34B2571D9815}"/>
          </ac:spMkLst>
        </pc:spChg>
        <pc:spChg chg="add">
          <ac:chgData name="Sreekarni Pentamsetty" userId="386cea8d-3163-4995-864d-dd8b5c2a78e7" providerId="ADAL" clId="{482C78D3-E34F-452A-9C42-4420DFC46006}" dt="2024-07-07T14:03:58.734" v="237" actId="26606"/>
          <ac:spMkLst>
            <pc:docMk/>
            <pc:sldMk cId="245865219" sldId="268"/>
            <ac:spMk id="17" creationId="{6FA8F714-B9D8-488A-8CCA-E9948FF913A9}"/>
          </ac:spMkLst>
        </pc:spChg>
        <pc:spChg chg="add">
          <ac:chgData name="Sreekarni Pentamsetty" userId="386cea8d-3163-4995-864d-dd8b5c2a78e7" providerId="ADAL" clId="{482C78D3-E34F-452A-9C42-4420DFC46006}" dt="2024-07-07T14:03:58.734" v="237" actId="26606"/>
          <ac:spMkLst>
            <pc:docMk/>
            <pc:sldMk cId="245865219" sldId="268"/>
            <ac:spMk id="20" creationId="{B9FF99BD-075F-4761-A995-6FC574BD25EA}"/>
          </ac:spMkLst>
        </pc:spChg>
        <pc:spChg chg="add">
          <ac:chgData name="Sreekarni Pentamsetty" userId="386cea8d-3163-4995-864d-dd8b5c2a78e7" providerId="ADAL" clId="{482C78D3-E34F-452A-9C42-4420DFC46006}" dt="2024-07-07T14:03:58.734" v="237" actId="26606"/>
          <ac:spMkLst>
            <pc:docMk/>
            <pc:sldMk cId="245865219" sldId="268"/>
            <ac:spMk id="22" creationId="{A7B21A54-9BA3-4EA9-B460-5A829ADD9051}"/>
          </ac:spMkLst>
        </pc:spChg>
        <pc:picChg chg="add mod ord">
          <ac:chgData name="Sreekarni Pentamsetty" userId="386cea8d-3163-4995-864d-dd8b5c2a78e7" providerId="ADAL" clId="{482C78D3-E34F-452A-9C42-4420DFC46006}" dt="2024-07-07T14:05:33.580" v="250" actId="14100"/>
          <ac:picMkLst>
            <pc:docMk/>
            <pc:sldMk cId="245865219" sldId="268"/>
            <ac:picMk id="5" creationId="{139400C8-B9D6-6752-0385-A946FDE77540}"/>
          </ac:picMkLst>
        </pc:picChg>
        <pc:picChg chg="add del mod ord">
          <ac:chgData name="Sreekarni Pentamsetty" userId="386cea8d-3163-4995-864d-dd8b5c2a78e7" providerId="ADAL" clId="{482C78D3-E34F-452A-9C42-4420DFC46006}" dt="2024-07-07T14:12:29.786" v="251" actId="478"/>
          <ac:picMkLst>
            <pc:docMk/>
            <pc:sldMk cId="245865219" sldId="268"/>
            <ac:picMk id="7" creationId="{961FCD8E-7524-96C6-7D06-A3D7B6757210}"/>
          </ac:picMkLst>
        </pc:picChg>
        <pc:picChg chg="add del mod">
          <ac:chgData name="Sreekarni Pentamsetty" userId="386cea8d-3163-4995-864d-dd8b5c2a78e7" providerId="ADAL" clId="{482C78D3-E34F-452A-9C42-4420DFC46006}" dt="2024-07-07T14:13:21.014" v="256" actId="478"/>
          <ac:picMkLst>
            <pc:docMk/>
            <pc:sldMk cId="245865219" sldId="268"/>
            <ac:picMk id="18" creationId="{3445A7E4-BE06-C725-68BF-86E23193C38C}"/>
          </ac:picMkLst>
        </pc:picChg>
        <pc:picChg chg="add mod">
          <ac:chgData name="Sreekarni Pentamsetty" userId="386cea8d-3163-4995-864d-dd8b5c2a78e7" providerId="ADAL" clId="{482C78D3-E34F-452A-9C42-4420DFC46006}" dt="2024-07-07T14:14:16.025" v="260" actId="14100"/>
          <ac:picMkLst>
            <pc:docMk/>
            <pc:sldMk cId="245865219" sldId="268"/>
            <ac:picMk id="23" creationId="{B6D87ABA-EFAE-729A-55A5-C4B898E850A6}"/>
          </ac:picMkLst>
        </pc:picChg>
        <pc:cxnChg chg="add del">
          <ac:chgData name="Sreekarni Pentamsetty" userId="386cea8d-3163-4995-864d-dd8b5c2a78e7" providerId="ADAL" clId="{482C78D3-E34F-452A-9C42-4420DFC46006}" dt="2024-07-07T14:02:08.282" v="200" actId="26606"/>
          <ac:cxnSpMkLst>
            <pc:docMk/>
            <pc:sldMk cId="245865219" sldId="268"/>
            <ac:cxnSpMk id="19" creationId="{4D56677B-C0B7-4DAC-ACAD-8054FF1B599A}"/>
          </ac:cxnSpMkLst>
        </pc:cxnChg>
        <pc:cxnChg chg="add del">
          <ac:chgData name="Sreekarni Pentamsetty" userId="386cea8d-3163-4995-864d-dd8b5c2a78e7" providerId="ADAL" clId="{482C78D3-E34F-452A-9C42-4420DFC46006}" dt="2024-07-07T14:03:30.640" v="201" actId="700"/>
          <ac:cxnSpMkLst>
            <pc:docMk/>
            <pc:sldMk cId="245865219" sldId="268"/>
            <ac:cxnSpMk id="24" creationId="{4D56677B-C0B7-4DAC-ACAD-8054FF1B599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93516-E4A8-48DF-AD09-876A1E549C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5EFE5B-3B1A-4046-980D-CCFB7D175F50}">
      <dgm:prSet/>
      <dgm:spPr/>
      <dgm:t>
        <a:bodyPr/>
        <a:lstStyle/>
        <a:p>
          <a:r>
            <a:rPr lang="en-US" dirty="0"/>
            <a:t>At</a:t>
          </a:r>
          <a:r>
            <a:rPr lang="en-IN" dirty="0"/>
            <a:t> last we use AWS to deploy our flask application and run it using AWS service.</a:t>
          </a:r>
          <a:endParaRPr lang="en-US" dirty="0"/>
        </a:p>
      </dgm:t>
    </dgm:pt>
    <dgm:pt modelId="{1D195FDB-7EB1-4415-835A-0347B2F25B13}" type="parTrans" cxnId="{43C0D5A5-841F-4E4A-9659-B0DE4073C1AD}">
      <dgm:prSet/>
      <dgm:spPr/>
      <dgm:t>
        <a:bodyPr/>
        <a:lstStyle/>
        <a:p>
          <a:endParaRPr lang="en-US"/>
        </a:p>
      </dgm:t>
    </dgm:pt>
    <dgm:pt modelId="{A2E621B8-4085-4600-AAC3-870C25AD8363}" type="sibTrans" cxnId="{43C0D5A5-841F-4E4A-9659-B0DE4073C1AD}">
      <dgm:prSet/>
      <dgm:spPr/>
      <dgm:t>
        <a:bodyPr/>
        <a:lstStyle/>
        <a:p>
          <a:endParaRPr lang="en-US"/>
        </a:p>
      </dgm:t>
    </dgm:pt>
    <dgm:pt modelId="{56DFBD65-E754-4FCF-BDC0-D2042CCCB9FF}">
      <dgm:prSet/>
      <dgm:spPr/>
      <dgm:t>
        <a:bodyPr/>
        <a:lstStyle/>
        <a:p>
          <a:r>
            <a:rPr lang="en-IN"/>
            <a:t>For this we use AWS Cloud9 service to run our flask application.</a:t>
          </a:r>
          <a:endParaRPr lang="en-US"/>
        </a:p>
      </dgm:t>
    </dgm:pt>
    <dgm:pt modelId="{521C2ABB-C78D-47E0-ABA5-8FEF537D0057}" type="parTrans" cxnId="{9D86DB7C-F305-4F79-A93B-42C03B2472FF}">
      <dgm:prSet/>
      <dgm:spPr/>
      <dgm:t>
        <a:bodyPr/>
        <a:lstStyle/>
        <a:p>
          <a:endParaRPr lang="en-US"/>
        </a:p>
      </dgm:t>
    </dgm:pt>
    <dgm:pt modelId="{952FC773-72A4-4D30-99C0-5FE29BAB99B0}" type="sibTrans" cxnId="{9D86DB7C-F305-4F79-A93B-42C03B2472FF}">
      <dgm:prSet/>
      <dgm:spPr/>
      <dgm:t>
        <a:bodyPr/>
        <a:lstStyle/>
        <a:p>
          <a:endParaRPr lang="en-US"/>
        </a:p>
      </dgm:t>
    </dgm:pt>
    <dgm:pt modelId="{B0E9143E-3ABD-4B30-B8A5-53166B74E2EB}">
      <dgm:prSet/>
      <dgm:spPr/>
      <dgm:t>
        <a:bodyPr/>
        <a:lstStyle/>
        <a:p>
          <a:r>
            <a:rPr lang="en-IN" dirty="0"/>
            <a:t>Cloud9 is a cloud-based integrated development environment (IDE) that lets you write, run, and debug your code with just a browser.</a:t>
          </a:r>
          <a:endParaRPr lang="en-US" dirty="0"/>
        </a:p>
      </dgm:t>
    </dgm:pt>
    <dgm:pt modelId="{9C6432AD-C544-4EDE-86C8-E8B36A2DB337}" type="parTrans" cxnId="{70CFD879-FF0F-4A34-8CD7-C5A7DCDD272A}">
      <dgm:prSet/>
      <dgm:spPr/>
      <dgm:t>
        <a:bodyPr/>
        <a:lstStyle/>
        <a:p>
          <a:endParaRPr lang="en-US"/>
        </a:p>
      </dgm:t>
    </dgm:pt>
    <dgm:pt modelId="{B553F053-D084-4AD1-BB02-7D190A66EB7C}" type="sibTrans" cxnId="{70CFD879-FF0F-4A34-8CD7-C5A7DCDD272A}">
      <dgm:prSet/>
      <dgm:spPr/>
      <dgm:t>
        <a:bodyPr/>
        <a:lstStyle/>
        <a:p>
          <a:endParaRPr lang="en-US"/>
        </a:p>
      </dgm:t>
    </dgm:pt>
    <dgm:pt modelId="{6A3EA366-6C70-4158-A392-9E0B45653C3A}" type="pres">
      <dgm:prSet presAssocID="{93293516-E4A8-48DF-AD09-876A1E549C52}" presName="root" presStyleCnt="0">
        <dgm:presLayoutVars>
          <dgm:dir/>
          <dgm:resizeHandles val="exact"/>
        </dgm:presLayoutVars>
      </dgm:prSet>
      <dgm:spPr/>
    </dgm:pt>
    <dgm:pt modelId="{7A0316B8-0F40-404C-9D16-E2FB365120C8}" type="pres">
      <dgm:prSet presAssocID="{105EFE5B-3B1A-4046-980D-CCFB7D175F50}" presName="compNode" presStyleCnt="0"/>
      <dgm:spPr/>
    </dgm:pt>
    <dgm:pt modelId="{537FC6E7-EDD2-48F3-9156-5D37330FB4F5}" type="pres">
      <dgm:prSet presAssocID="{105EFE5B-3B1A-4046-980D-CCFB7D175F50}" presName="bgRect" presStyleLbl="bgShp" presStyleIdx="0" presStyleCnt="3"/>
      <dgm:spPr/>
    </dgm:pt>
    <dgm:pt modelId="{899C3461-4DCC-4DE9-A246-327ED5B3C93F}" type="pres">
      <dgm:prSet presAssocID="{105EFE5B-3B1A-4046-980D-CCFB7D175F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9A070DED-9C86-4550-BCF7-3FF065F7B45A}" type="pres">
      <dgm:prSet presAssocID="{105EFE5B-3B1A-4046-980D-CCFB7D175F50}" presName="spaceRect" presStyleCnt="0"/>
      <dgm:spPr/>
    </dgm:pt>
    <dgm:pt modelId="{C4DE3040-02E1-4AFF-B7D1-52C79F2F4D14}" type="pres">
      <dgm:prSet presAssocID="{105EFE5B-3B1A-4046-980D-CCFB7D175F50}" presName="parTx" presStyleLbl="revTx" presStyleIdx="0" presStyleCnt="3">
        <dgm:presLayoutVars>
          <dgm:chMax val="0"/>
          <dgm:chPref val="0"/>
        </dgm:presLayoutVars>
      </dgm:prSet>
      <dgm:spPr/>
    </dgm:pt>
    <dgm:pt modelId="{8761B42B-AE93-4732-9F06-4FAE2EABED7A}" type="pres">
      <dgm:prSet presAssocID="{A2E621B8-4085-4600-AAC3-870C25AD8363}" presName="sibTrans" presStyleCnt="0"/>
      <dgm:spPr/>
    </dgm:pt>
    <dgm:pt modelId="{C3D63EB6-9B73-4B34-B5C8-65A6FA16DA61}" type="pres">
      <dgm:prSet presAssocID="{56DFBD65-E754-4FCF-BDC0-D2042CCCB9FF}" presName="compNode" presStyleCnt="0"/>
      <dgm:spPr/>
    </dgm:pt>
    <dgm:pt modelId="{6BB38FD3-5015-4635-9C5D-F6F4F682C3D6}" type="pres">
      <dgm:prSet presAssocID="{56DFBD65-E754-4FCF-BDC0-D2042CCCB9FF}" presName="bgRect" presStyleLbl="bgShp" presStyleIdx="1" presStyleCnt="3"/>
      <dgm:spPr/>
    </dgm:pt>
    <dgm:pt modelId="{789D6F5C-E861-4D62-BDFB-4B14D096A7BF}" type="pres">
      <dgm:prSet presAssocID="{56DFBD65-E754-4FCF-BDC0-D2042CCCB9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6B0CB9DE-BE80-46D6-BF8B-A16BD8DCD266}" type="pres">
      <dgm:prSet presAssocID="{56DFBD65-E754-4FCF-BDC0-D2042CCCB9FF}" presName="spaceRect" presStyleCnt="0"/>
      <dgm:spPr/>
    </dgm:pt>
    <dgm:pt modelId="{49C7055C-E0FE-46C5-9CC5-29AB1F24B72B}" type="pres">
      <dgm:prSet presAssocID="{56DFBD65-E754-4FCF-BDC0-D2042CCCB9FF}" presName="parTx" presStyleLbl="revTx" presStyleIdx="1" presStyleCnt="3">
        <dgm:presLayoutVars>
          <dgm:chMax val="0"/>
          <dgm:chPref val="0"/>
        </dgm:presLayoutVars>
      </dgm:prSet>
      <dgm:spPr/>
    </dgm:pt>
    <dgm:pt modelId="{739829CE-86B2-4585-8564-A6D92C50C11F}" type="pres">
      <dgm:prSet presAssocID="{952FC773-72A4-4D30-99C0-5FE29BAB99B0}" presName="sibTrans" presStyleCnt="0"/>
      <dgm:spPr/>
    </dgm:pt>
    <dgm:pt modelId="{8FF51F36-029F-4057-97D9-E8C0B2A6A3CB}" type="pres">
      <dgm:prSet presAssocID="{B0E9143E-3ABD-4B30-B8A5-53166B74E2EB}" presName="compNode" presStyleCnt="0"/>
      <dgm:spPr/>
    </dgm:pt>
    <dgm:pt modelId="{4B00316B-4EF0-4C68-8803-6AD7DC9B4AF5}" type="pres">
      <dgm:prSet presAssocID="{B0E9143E-3ABD-4B30-B8A5-53166B74E2EB}" presName="bgRect" presStyleLbl="bgShp" presStyleIdx="2" presStyleCnt="3"/>
      <dgm:spPr/>
    </dgm:pt>
    <dgm:pt modelId="{DCF2B4DF-AA39-4AAB-B303-5DA942AA1B89}" type="pres">
      <dgm:prSet presAssocID="{B0E9143E-3ABD-4B30-B8A5-53166B74E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781BA83-45CB-43CD-9E15-D42078D05D12}" type="pres">
      <dgm:prSet presAssocID="{B0E9143E-3ABD-4B30-B8A5-53166B74E2EB}" presName="spaceRect" presStyleCnt="0"/>
      <dgm:spPr/>
    </dgm:pt>
    <dgm:pt modelId="{82B1C3FC-CCF4-4BFD-BA65-848F5ED86FE8}" type="pres">
      <dgm:prSet presAssocID="{B0E9143E-3ABD-4B30-B8A5-53166B74E2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16F910-588C-4E26-8F61-A19E6F1B7FA8}" type="presOf" srcId="{93293516-E4A8-48DF-AD09-876A1E549C52}" destId="{6A3EA366-6C70-4158-A392-9E0B45653C3A}" srcOrd="0" destOrd="0" presId="urn:microsoft.com/office/officeart/2018/2/layout/IconVerticalSolidList"/>
    <dgm:cxn modelId="{CDE4A429-F891-4068-85DC-65DF5DEBEB2B}" type="presOf" srcId="{105EFE5B-3B1A-4046-980D-CCFB7D175F50}" destId="{C4DE3040-02E1-4AFF-B7D1-52C79F2F4D14}" srcOrd="0" destOrd="0" presId="urn:microsoft.com/office/officeart/2018/2/layout/IconVerticalSolidList"/>
    <dgm:cxn modelId="{F811676F-97E6-48A7-9B29-1EA8E9D1BAD4}" type="presOf" srcId="{B0E9143E-3ABD-4B30-B8A5-53166B74E2EB}" destId="{82B1C3FC-CCF4-4BFD-BA65-848F5ED86FE8}" srcOrd="0" destOrd="0" presId="urn:microsoft.com/office/officeart/2018/2/layout/IconVerticalSolidList"/>
    <dgm:cxn modelId="{70CFD879-FF0F-4A34-8CD7-C5A7DCDD272A}" srcId="{93293516-E4A8-48DF-AD09-876A1E549C52}" destId="{B0E9143E-3ABD-4B30-B8A5-53166B74E2EB}" srcOrd="2" destOrd="0" parTransId="{9C6432AD-C544-4EDE-86C8-E8B36A2DB337}" sibTransId="{B553F053-D084-4AD1-BB02-7D190A66EB7C}"/>
    <dgm:cxn modelId="{9D86DB7C-F305-4F79-A93B-42C03B2472FF}" srcId="{93293516-E4A8-48DF-AD09-876A1E549C52}" destId="{56DFBD65-E754-4FCF-BDC0-D2042CCCB9FF}" srcOrd="1" destOrd="0" parTransId="{521C2ABB-C78D-47E0-ABA5-8FEF537D0057}" sibTransId="{952FC773-72A4-4D30-99C0-5FE29BAB99B0}"/>
    <dgm:cxn modelId="{96810D8C-347C-4616-A5E1-A35E66559CC7}" type="presOf" srcId="{56DFBD65-E754-4FCF-BDC0-D2042CCCB9FF}" destId="{49C7055C-E0FE-46C5-9CC5-29AB1F24B72B}" srcOrd="0" destOrd="0" presId="urn:microsoft.com/office/officeart/2018/2/layout/IconVerticalSolidList"/>
    <dgm:cxn modelId="{43C0D5A5-841F-4E4A-9659-B0DE4073C1AD}" srcId="{93293516-E4A8-48DF-AD09-876A1E549C52}" destId="{105EFE5B-3B1A-4046-980D-CCFB7D175F50}" srcOrd="0" destOrd="0" parTransId="{1D195FDB-7EB1-4415-835A-0347B2F25B13}" sibTransId="{A2E621B8-4085-4600-AAC3-870C25AD8363}"/>
    <dgm:cxn modelId="{5C64BF68-7C0C-4812-B1DD-B3516BBC219C}" type="presParOf" srcId="{6A3EA366-6C70-4158-A392-9E0B45653C3A}" destId="{7A0316B8-0F40-404C-9D16-E2FB365120C8}" srcOrd="0" destOrd="0" presId="urn:microsoft.com/office/officeart/2018/2/layout/IconVerticalSolidList"/>
    <dgm:cxn modelId="{EAE81B25-66D6-458B-BB28-B63282F052D2}" type="presParOf" srcId="{7A0316B8-0F40-404C-9D16-E2FB365120C8}" destId="{537FC6E7-EDD2-48F3-9156-5D37330FB4F5}" srcOrd="0" destOrd="0" presId="urn:microsoft.com/office/officeart/2018/2/layout/IconVerticalSolidList"/>
    <dgm:cxn modelId="{FF68B2F6-07F9-4D8F-8949-024F8DCAFFB6}" type="presParOf" srcId="{7A0316B8-0F40-404C-9D16-E2FB365120C8}" destId="{899C3461-4DCC-4DE9-A246-327ED5B3C93F}" srcOrd="1" destOrd="0" presId="urn:microsoft.com/office/officeart/2018/2/layout/IconVerticalSolidList"/>
    <dgm:cxn modelId="{4C785427-0497-4C6E-9889-88A83147C7F0}" type="presParOf" srcId="{7A0316B8-0F40-404C-9D16-E2FB365120C8}" destId="{9A070DED-9C86-4550-BCF7-3FF065F7B45A}" srcOrd="2" destOrd="0" presId="urn:microsoft.com/office/officeart/2018/2/layout/IconVerticalSolidList"/>
    <dgm:cxn modelId="{9B72D2D7-1B46-46D4-987E-A76DF89617F5}" type="presParOf" srcId="{7A0316B8-0F40-404C-9D16-E2FB365120C8}" destId="{C4DE3040-02E1-4AFF-B7D1-52C79F2F4D14}" srcOrd="3" destOrd="0" presId="urn:microsoft.com/office/officeart/2018/2/layout/IconVerticalSolidList"/>
    <dgm:cxn modelId="{6E2C655A-6053-494F-A199-155A08EECC45}" type="presParOf" srcId="{6A3EA366-6C70-4158-A392-9E0B45653C3A}" destId="{8761B42B-AE93-4732-9F06-4FAE2EABED7A}" srcOrd="1" destOrd="0" presId="urn:microsoft.com/office/officeart/2018/2/layout/IconVerticalSolidList"/>
    <dgm:cxn modelId="{0C9F7847-A435-4F16-BDD9-7DC90D1E870F}" type="presParOf" srcId="{6A3EA366-6C70-4158-A392-9E0B45653C3A}" destId="{C3D63EB6-9B73-4B34-B5C8-65A6FA16DA61}" srcOrd="2" destOrd="0" presId="urn:microsoft.com/office/officeart/2018/2/layout/IconVerticalSolidList"/>
    <dgm:cxn modelId="{377AC81E-91F4-4E93-89D6-B1582B06C0A6}" type="presParOf" srcId="{C3D63EB6-9B73-4B34-B5C8-65A6FA16DA61}" destId="{6BB38FD3-5015-4635-9C5D-F6F4F682C3D6}" srcOrd="0" destOrd="0" presId="urn:microsoft.com/office/officeart/2018/2/layout/IconVerticalSolidList"/>
    <dgm:cxn modelId="{9E752B86-5CAE-463E-B2D5-44C6A9D8BF42}" type="presParOf" srcId="{C3D63EB6-9B73-4B34-B5C8-65A6FA16DA61}" destId="{789D6F5C-E861-4D62-BDFB-4B14D096A7BF}" srcOrd="1" destOrd="0" presId="urn:microsoft.com/office/officeart/2018/2/layout/IconVerticalSolidList"/>
    <dgm:cxn modelId="{09D47C5D-BCBB-4800-9116-1463605ABB78}" type="presParOf" srcId="{C3D63EB6-9B73-4B34-B5C8-65A6FA16DA61}" destId="{6B0CB9DE-BE80-46D6-BF8B-A16BD8DCD266}" srcOrd="2" destOrd="0" presId="urn:microsoft.com/office/officeart/2018/2/layout/IconVerticalSolidList"/>
    <dgm:cxn modelId="{4A49A186-B52A-420F-9EEC-D53EB68B0498}" type="presParOf" srcId="{C3D63EB6-9B73-4B34-B5C8-65A6FA16DA61}" destId="{49C7055C-E0FE-46C5-9CC5-29AB1F24B72B}" srcOrd="3" destOrd="0" presId="urn:microsoft.com/office/officeart/2018/2/layout/IconVerticalSolidList"/>
    <dgm:cxn modelId="{FB618252-5372-4B53-8F54-324427906FF5}" type="presParOf" srcId="{6A3EA366-6C70-4158-A392-9E0B45653C3A}" destId="{739829CE-86B2-4585-8564-A6D92C50C11F}" srcOrd="3" destOrd="0" presId="urn:microsoft.com/office/officeart/2018/2/layout/IconVerticalSolidList"/>
    <dgm:cxn modelId="{63F494A5-9152-4627-8AFD-52BFB02CA14C}" type="presParOf" srcId="{6A3EA366-6C70-4158-A392-9E0B45653C3A}" destId="{8FF51F36-029F-4057-97D9-E8C0B2A6A3CB}" srcOrd="4" destOrd="0" presId="urn:microsoft.com/office/officeart/2018/2/layout/IconVerticalSolidList"/>
    <dgm:cxn modelId="{4ED808A3-DCC6-4E2F-9EF6-070F9A22734B}" type="presParOf" srcId="{8FF51F36-029F-4057-97D9-E8C0B2A6A3CB}" destId="{4B00316B-4EF0-4C68-8803-6AD7DC9B4AF5}" srcOrd="0" destOrd="0" presId="urn:microsoft.com/office/officeart/2018/2/layout/IconVerticalSolidList"/>
    <dgm:cxn modelId="{6C4865E3-0E48-424C-ADE9-808E739596CB}" type="presParOf" srcId="{8FF51F36-029F-4057-97D9-E8C0B2A6A3CB}" destId="{DCF2B4DF-AA39-4AAB-B303-5DA942AA1B89}" srcOrd="1" destOrd="0" presId="urn:microsoft.com/office/officeart/2018/2/layout/IconVerticalSolidList"/>
    <dgm:cxn modelId="{4C6E53AA-0653-440B-A3A9-A49E74BDB91F}" type="presParOf" srcId="{8FF51F36-029F-4057-97D9-E8C0B2A6A3CB}" destId="{C781BA83-45CB-43CD-9E15-D42078D05D12}" srcOrd="2" destOrd="0" presId="urn:microsoft.com/office/officeart/2018/2/layout/IconVerticalSolidList"/>
    <dgm:cxn modelId="{395619DD-C640-4A8E-883B-B37D09398C33}" type="presParOf" srcId="{8FF51F36-029F-4057-97D9-E8C0B2A6A3CB}" destId="{82B1C3FC-CCF4-4BFD-BA65-848F5ED86F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FC6E7-EDD2-48F3-9156-5D37330FB4F5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C3461-4DCC-4DE9-A246-327ED5B3C93F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E3040-02E1-4AFF-B7D1-52C79F2F4D14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</a:t>
          </a:r>
          <a:r>
            <a:rPr lang="en-IN" sz="2300" kern="1200" dirty="0"/>
            <a:t> last we use AWS to deploy our flask application and run it using AWS service.</a:t>
          </a:r>
          <a:endParaRPr lang="en-US" sz="2300" kern="1200" dirty="0"/>
        </a:p>
      </dsp:txBody>
      <dsp:txXfrm>
        <a:off x="1350519" y="499"/>
        <a:ext cx="8267613" cy="1169280"/>
      </dsp:txXfrm>
    </dsp:sp>
    <dsp:sp modelId="{6BB38FD3-5015-4635-9C5D-F6F4F682C3D6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D6F5C-E861-4D62-BDFB-4B14D096A7BF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7055C-E0FE-46C5-9CC5-29AB1F24B72B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For this we use AWS Cloud9 service to run our flask application.</a:t>
          </a:r>
          <a:endParaRPr lang="en-US" sz="2300" kern="1200"/>
        </a:p>
      </dsp:txBody>
      <dsp:txXfrm>
        <a:off x="1350519" y="1462100"/>
        <a:ext cx="8267613" cy="1169280"/>
      </dsp:txXfrm>
    </dsp:sp>
    <dsp:sp modelId="{4B00316B-4EF0-4C68-8803-6AD7DC9B4AF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2B4DF-AA39-4AAB-B303-5DA942AA1B89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1C3FC-CCF4-4BFD-BA65-848F5ED86FE8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Cloud9 is a cloud-based integrated development environment (IDE) that lets you write, run, and debug your code with just a browser.</a:t>
          </a:r>
          <a:endParaRPr lang="en-US" sz="2300" kern="1200" dirty="0"/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7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60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0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86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4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3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5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5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ECF3-6C92-4A3F-A458-DF4B2660D709}" type="datetimeFigureOut">
              <a:rPr lang="en-IN" smtClean="0"/>
              <a:t>07/07/2024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0B876B-B7B9-4CA7-B2F4-AD79826F4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6C7-C6F2-21BB-745D-BDBF29E3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76B7-A94C-F180-ECD8-F5BA27484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 with graphics and a window">
            <a:extLst>
              <a:ext uri="{FF2B5EF4-FFF2-40B4-BE49-F238E27FC236}">
                <a16:creationId xmlns:a16="http://schemas.microsoft.com/office/drawing/2014/main" id="{378F6B31-08CB-0703-7A7E-BE6E69E1A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0" y="334297"/>
            <a:ext cx="11671154" cy="62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8B68-CC33-441D-88D3-61D66C02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Power Bi Dashboard</a:t>
            </a:r>
          </a:p>
        </p:txBody>
      </p:sp>
      <p:pic>
        <p:nvPicPr>
          <p:cNvPr id="15" name="Content Placeholder 14" descr="A screenshot of a computer">
            <a:extLst>
              <a:ext uri="{FF2B5EF4-FFF2-40B4-BE49-F238E27FC236}">
                <a16:creationId xmlns:a16="http://schemas.microsoft.com/office/drawing/2014/main" id="{91CDC874-DAB8-C7F8-2779-A264E090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73" y="1336527"/>
            <a:ext cx="7652960" cy="4351338"/>
          </a:xfrm>
        </p:spPr>
      </p:pic>
    </p:spTree>
    <p:extLst>
      <p:ext uri="{BB962C8B-B14F-4D97-AF65-F5344CB8AC3E}">
        <p14:creationId xmlns:p14="http://schemas.microsoft.com/office/powerpoint/2010/main" val="225357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C945BF6-B813-6B9F-F6D3-5692106BE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1C93-9530-643F-0BC2-2BB20920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AWS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547902-3018-2650-3FF6-34DAED881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454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54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42A1125-BEEF-4B06-B7A6-5C89AFBF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AF29A-C02E-4F6E-AE31-4D61F939D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03267-175B-4586-A120-09F386B97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1EFDC-D25D-771F-0832-F48BB807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43466"/>
            <a:ext cx="10905067" cy="54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8149-6497-D5E1-6282-3D989A8C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 dirty="0"/>
              <a:t>Dataset of Market Analysis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AC48F4C-F12D-E8A8-9D90-CE695A9A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IN" dirty="0"/>
              <a:t>City_Master</a:t>
            </a:r>
          </a:p>
          <a:p>
            <a:r>
              <a:rPr lang="en-US" dirty="0"/>
              <a:t>Customer_and_bank_details_p1</a:t>
            </a:r>
            <a:endParaRPr lang="en-IN" dirty="0"/>
          </a:p>
          <a:p>
            <a:r>
              <a:rPr lang="en-IN" dirty="0"/>
              <a:t>Customer_campaign_details_p1</a:t>
            </a:r>
          </a:p>
          <a:p>
            <a:r>
              <a:rPr lang="en-IN" dirty="0"/>
              <a:t>Customer_Postal_Code_details</a:t>
            </a:r>
          </a:p>
          <a:p>
            <a:r>
              <a:rPr lang="en-IN" dirty="0"/>
              <a:t>Customer_Response_data_p1</a:t>
            </a:r>
          </a:p>
          <a:p>
            <a:r>
              <a:rPr lang="en-IN" dirty="0"/>
              <a:t>Customer_social_economic_data_p1 </a:t>
            </a:r>
          </a:p>
          <a:p>
            <a:r>
              <a:rPr lang="en-IN" dirty="0" err="1"/>
              <a:t>Region_code_master</a:t>
            </a:r>
            <a:endParaRPr lang="en-IN" dirty="0"/>
          </a:p>
          <a:p>
            <a:r>
              <a:rPr lang="en-IN" dirty="0" err="1"/>
              <a:t>State_Master</a:t>
            </a:r>
            <a:endParaRPr lang="en-IN" dirty="0"/>
          </a:p>
        </p:txBody>
      </p:sp>
      <p:pic>
        <p:nvPicPr>
          <p:cNvPr id="47" name="Picture 46" descr="Stock numbers on a digital display">
            <a:extLst>
              <a:ext uri="{FF2B5EF4-FFF2-40B4-BE49-F238E27FC236}">
                <a16:creationId xmlns:a16="http://schemas.microsoft.com/office/drawing/2014/main" id="{9A3F55C1-F0A7-89C7-DCC5-267DB20D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4" r="1531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1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C85F-2B6F-FD37-24C0-CE027F5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IN" sz="5400"/>
              <a:t>Clean up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5B1C-B210-3852-823E-729D5F46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 lnSpcReduction="10000"/>
          </a:bodyPr>
          <a:lstStyle/>
          <a:p>
            <a:r>
              <a:rPr lang="en-IN" sz="1700"/>
              <a:t>Remove duplicate data</a:t>
            </a:r>
          </a:p>
          <a:p>
            <a:r>
              <a:rPr lang="en-IN" sz="1700"/>
              <a:t>Ensure consistency </a:t>
            </a:r>
          </a:p>
          <a:p>
            <a:r>
              <a:rPr lang="en-IN" sz="1700"/>
              <a:t>Finding null values and unknown values.</a:t>
            </a:r>
          </a:p>
          <a:p>
            <a:r>
              <a:rPr lang="en-IN" sz="1700"/>
              <a:t>Update missing data</a:t>
            </a:r>
          </a:p>
          <a:p>
            <a:endParaRPr lang="en-IN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E689-6FDE-D531-7DBE-8E19B16F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6094677" cy="20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A423-1A35-D95F-2906-9663B148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IN" sz="540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4415-5D2E-D625-C3EF-BEA71BF6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IN" sz="2200" dirty="0"/>
              <a:t>Visualize the data using matplotlib, seaborn libraries.</a:t>
            </a:r>
          </a:p>
          <a:p>
            <a:r>
              <a:rPr lang="en-IN" sz="2200" dirty="0"/>
              <a:t>Compare customers based on the different attributes.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EE6E9-A0BF-4EF4-BCBA-62014A94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97" y="633006"/>
            <a:ext cx="2603605" cy="2343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20439-D723-761D-7AFC-A378707A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328" y="841294"/>
            <a:ext cx="3001194" cy="2220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3D3157-33FD-40F8-DECD-942EBB848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49" y="3426258"/>
            <a:ext cx="4314832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744-8DA9-00B9-58BC-BC518700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/>
              <a:t>Relational Schema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9942-4066-6A48-148C-379A0A5D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IN" sz="1700"/>
              <a:t>Relational Schema represents name of the relation with its attributes.</a:t>
            </a:r>
          </a:p>
          <a:p>
            <a:r>
              <a:rPr lang="en-IN" sz="1700" err="1"/>
              <a:t>E.g</a:t>
            </a:r>
            <a:r>
              <a:rPr lang="en-IN" sz="1700"/>
              <a:t>: Customer ( id, age, gender, state) is relational schema for CUSTOMER.</a:t>
            </a:r>
          </a:p>
          <a:p>
            <a:r>
              <a:rPr lang="en-IN" sz="1700"/>
              <a:t>ER Diagram represents the conceptual level of DB design,  while relational schema is logical level for database design.</a:t>
            </a:r>
          </a:p>
          <a:p>
            <a:r>
              <a:rPr lang="en-IN" sz="1700"/>
              <a:t>Entities and Attributes</a:t>
            </a:r>
          </a:p>
          <a:p>
            <a:r>
              <a:rPr lang="en-IN" sz="1700"/>
              <a:t>Primary keys</a:t>
            </a:r>
          </a:p>
          <a:p>
            <a:r>
              <a:rPr lang="en-IN" sz="1700"/>
              <a:t>Foreign keys</a:t>
            </a:r>
          </a:p>
        </p:txBody>
      </p:sp>
      <p:pic>
        <p:nvPicPr>
          <p:cNvPr id="15" name="Picture 14" descr="Top view of cubes connected with black lines">
            <a:extLst>
              <a:ext uri="{FF2B5EF4-FFF2-40B4-BE49-F238E27FC236}">
                <a16:creationId xmlns:a16="http://schemas.microsoft.com/office/drawing/2014/main" id="{1EEB0A13-FF1E-4B5B-0AA0-8C642FFA7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1" r="1553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3798-53C2-04A9-CCED-FE0AEA9A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9D28B1-E10A-FACB-77AB-EDE0B5A1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" y="378184"/>
            <a:ext cx="11970781" cy="6114691"/>
          </a:xfrm>
        </p:spPr>
      </p:pic>
    </p:spTree>
    <p:extLst>
      <p:ext uri="{BB962C8B-B14F-4D97-AF65-F5344CB8AC3E}">
        <p14:creationId xmlns:p14="http://schemas.microsoft.com/office/powerpoint/2010/main" val="31427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D6-27A6-6B76-F48A-04FC3BA6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IN" dirty="0"/>
              <a:t>SQL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8BC4AAA-E3B1-F76C-8CC3-86E88BF25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 r="8412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E039-12CB-754C-2853-C31C55A7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0">
                <a:effectLst/>
                <a:latin typeface="Times New Roman" panose="02020603050405020304" pitchFamily="18" charset="0"/>
              </a:rPr>
              <a:t>Generate the list of customer who has credit and has been contacted more than 2 times during the campaign.</a:t>
            </a:r>
          </a:p>
          <a:p>
            <a:pPr>
              <a:lnSpc>
                <a:spcPct val="90000"/>
              </a:lnSpc>
            </a:pPr>
            <a:r>
              <a:rPr lang="en-US" i="0">
                <a:effectLst/>
                <a:latin typeface="Times New Roman" panose="02020603050405020304" pitchFamily="18" charset="0"/>
              </a:rPr>
              <a:t>Generate the list of customer who has credit and has been contacted more than 2 times during the campaign and outcome of the campaign is successful.</a:t>
            </a:r>
          </a:p>
          <a:p>
            <a:pPr>
              <a:lnSpc>
                <a:spcPct val="90000"/>
              </a:lnSpc>
            </a:pPr>
            <a:r>
              <a:rPr lang="en-US" i="0">
                <a:effectLst/>
                <a:latin typeface="Times New Roman" panose="02020603050405020304" pitchFamily="18" charset="0"/>
              </a:rPr>
              <a:t>Generate the list of customer who has credit and has been contacted more than 2 times during the campaign and outcome of the campaign is failure and who have been contacted in the month of June and also display the day contacted.</a:t>
            </a:r>
          </a:p>
          <a:p>
            <a:pPr>
              <a:lnSpc>
                <a:spcPct val="90000"/>
              </a:lnSpc>
            </a:pPr>
            <a:r>
              <a:rPr lang="en-US" i="0">
                <a:effectLst/>
                <a:latin typeface="Times New Roman" panose="02020603050405020304" pitchFamily="18" charset="0"/>
              </a:rPr>
              <a:t>Generate report giving state-wise breakup of number of customers</a:t>
            </a:r>
          </a:p>
          <a:p>
            <a:pPr>
              <a:lnSpc>
                <a:spcPct val="90000"/>
              </a:lnSpc>
            </a:pPr>
            <a:r>
              <a:rPr lang="en-US" i="0">
                <a:effectLst/>
                <a:latin typeface="Times New Roman" panose="02020603050405020304" pitchFamily="18" charset="0"/>
              </a:rPr>
              <a:t>Generate report giving city-wise distribution of customers</a:t>
            </a:r>
          </a:p>
          <a:p>
            <a:pPr marL="0" indent="0">
              <a:lnSpc>
                <a:spcPct val="90000"/>
              </a:lnSpc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9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C482C-DBA8-BDCB-CBA5-5E2DF9D0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CE69-91B5-6BE3-BAFD-832DCF7C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Search details of the customer</a:t>
            </a:r>
          </a:p>
          <a:p>
            <a:r>
              <a:rPr lang="en-IN">
                <a:solidFill>
                  <a:schemeClr val="bg1"/>
                </a:solidFill>
              </a:rPr>
              <a:t>Get the information about tables</a:t>
            </a:r>
          </a:p>
          <a:p>
            <a:r>
              <a:rPr lang="en-IN">
                <a:solidFill>
                  <a:schemeClr val="bg1"/>
                </a:solidFill>
              </a:rPr>
              <a:t>View and delete each row.</a:t>
            </a:r>
          </a:p>
          <a:p>
            <a:pPr marL="0" indent="0">
              <a:buNone/>
            </a:pP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196D1-63A1-E862-8138-F9BCAEA5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38936"/>
            <a:ext cx="5143500" cy="376761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2235C0-A178-A6BB-46F9-D48CEECF7D66}"/>
              </a:ext>
            </a:extLst>
          </p:cNvPr>
          <p:cNvSpPr>
            <a:spLocks/>
          </p:cNvSpPr>
          <p:nvPr/>
        </p:nvSpPr>
        <p:spPr>
          <a:xfrm>
            <a:off x="1077947" y="583598"/>
            <a:ext cx="4880877" cy="779678"/>
          </a:xfrm>
          <a:prstGeom prst="rect">
            <a:avLst/>
          </a:prstGeom>
        </p:spPr>
        <p:txBody>
          <a:bodyPr/>
          <a:lstStyle/>
          <a:p>
            <a:pPr defTabSz="859536">
              <a:spcAft>
                <a:spcPts val="600"/>
              </a:spcAft>
            </a:pPr>
            <a:r>
              <a:rPr lang="en-IN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Details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400C8-B9D6-6752-0385-A946FDE7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1" y="1787494"/>
            <a:ext cx="5517052" cy="315664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2F10B5-5787-247A-E81C-2E36ABBA4D4B}"/>
              </a:ext>
            </a:extLst>
          </p:cNvPr>
          <p:cNvSpPr>
            <a:spLocks/>
          </p:cNvSpPr>
          <p:nvPr/>
        </p:nvSpPr>
        <p:spPr>
          <a:xfrm>
            <a:off x="7723005" y="1397656"/>
            <a:ext cx="4904914" cy="779678"/>
          </a:xfrm>
          <a:prstGeom prst="rect">
            <a:avLst/>
          </a:prstGeom>
        </p:spPr>
        <p:txBody>
          <a:bodyPr/>
          <a:lstStyle/>
          <a:p>
            <a:pPr defTabSz="859536">
              <a:spcAft>
                <a:spcPts val="600"/>
              </a:spcAft>
            </a:pPr>
            <a:r>
              <a:rPr lang="en-IN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details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D87ABA-EFAE-729A-55A5-C4B898E8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6058"/>
            <a:ext cx="5117273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345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PowerPoint Presentation</vt:lpstr>
      <vt:lpstr>Dataset of Market Analysis</vt:lpstr>
      <vt:lpstr>Clean up the Data</vt:lpstr>
      <vt:lpstr>Data Visualization</vt:lpstr>
      <vt:lpstr>Relational Schema </vt:lpstr>
      <vt:lpstr>ER diagram</vt:lpstr>
      <vt:lpstr>SQL</vt:lpstr>
      <vt:lpstr>Flask Application</vt:lpstr>
      <vt:lpstr>PowerPoint Presentation</vt:lpstr>
      <vt:lpstr>                      Power Bi Dashboard</vt:lpstr>
      <vt:lpstr>PowerPoint Presentation</vt:lpstr>
      <vt:lpstr>                          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Sreekarni Pentamsetty</dc:creator>
  <cp:lastModifiedBy>Devansh Tyagi</cp:lastModifiedBy>
  <cp:revision>4</cp:revision>
  <dcterms:created xsi:type="dcterms:W3CDTF">2024-07-07T08:28:00Z</dcterms:created>
  <dcterms:modified xsi:type="dcterms:W3CDTF">2024-07-07T20:18:17Z</dcterms:modified>
</cp:coreProperties>
</file>