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4" r:id="rId2"/>
    <p:sldId id="276" r:id="rId3"/>
    <p:sldId id="258" r:id="rId4"/>
    <p:sldId id="261" r:id="rId5"/>
    <p:sldId id="260" r:id="rId6"/>
    <p:sldId id="280" r:id="rId7"/>
    <p:sldId id="259" r:id="rId8"/>
    <p:sldId id="273" r:id="rId9"/>
    <p:sldId id="263" r:id="rId1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93117" autoAdjust="0"/>
  </p:normalViewPr>
  <p:slideViewPr>
    <p:cSldViewPr snapToGrid="0">
      <p:cViewPr varScale="1">
        <p:scale>
          <a:sx n="62" d="100"/>
          <a:sy n="62" d="100"/>
        </p:scale>
        <p:origin x="9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nmay Chopade" userId="S::chinmay.chopade@timesgroup.com::75847252-db52-466f-8b56-ac4a9b1cffc0" providerId="AD" clId="Web-{234B2D33-903B-B684-77A7-CA93851DE66E}"/>
    <pc:docChg chg="modSld">
      <pc:chgData name="Chinmay Chopade" userId="S::chinmay.chopade@timesgroup.com::75847252-db52-466f-8b56-ac4a9b1cffc0" providerId="AD" clId="Web-{234B2D33-903B-B684-77A7-CA93851DE66E}" dt="2021-09-13T08:44:03.868" v="26" actId="20577"/>
      <pc:docMkLst>
        <pc:docMk/>
      </pc:docMkLst>
      <pc:sldChg chg="modSp">
        <pc:chgData name="Chinmay Chopade" userId="S::chinmay.chopade@timesgroup.com::75847252-db52-466f-8b56-ac4a9b1cffc0" providerId="AD" clId="Web-{234B2D33-903B-B684-77A7-CA93851DE66E}" dt="2021-09-13T08:44:03.868" v="26" actId="20577"/>
        <pc:sldMkLst>
          <pc:docMk/>
          <pc:sldMk cId="585661064" sldId="258"/>
        </pc:sldMkLst>
        <pc:spChg chg="mod">
          <ac:chgData name="Chinmay Chopade" userId="S::chinmay.chopade@timesgroup.com::75847252-db52-466f-8b56-ac4a9b1cffc0" providerId="AD" clId="Web-{234B2D33-903B-B684-77A7-CA93851DE66E}" dt="2021-09-13T08:44:03.868" v="26" actId="20577"/>
          <ac:spMkLst>
            <pc:docMk/>
            <pc:sldMk cId="585661064" sldId="258"/>
            <ac:spMk id="3" creationId="{8571B9C5-DD1C-45F1-A7BF-259F2D5697CF}"/>
          </ac:spMkLst>
        </pc:spChg>
      </pc:sldChg>
    </pc:docChg>
  </pc:docChgLst>
  <pc:docChgLst>
    <pc:chgData name="Raghavendra Nagaraja rao" userId="fc373aa98dcf4ebe" providerId="LiveId" clId="{0B915979-A81F-45C4-B2CA-C58A19AD0675}"/>
    <pc:docChg chg="undo redo custSel modSld">
      <pc:chgData name="Raghavendra Nagaraja rao" userId="fc373aa98dcf4ebe" providerId="LiveId" clId="{0B915979-A81F-45C4-B2CA-C58A19AD0675}" dt="2021-10-18T13:05:29.200" v="154" actId="20577"/>
      <pc:docMkLst>
        <pc:docMk/>
      </pc:docMkLst>
      <pc:sldChg chg="modSp mod">
        <pc:chgData name="Raghavendra Nagaraja rao" userId="fc373aa98dcf4ebe" providerId="LiveId" clId="{0B915979-A81F-45C4-B2CA-C58A19AD0675}" dt="2021-10-18T13:00:56.431" v="80" actId="5793"/>
        <pc:sldMkLst>
          <pc:docMk/>
          <pc:sldMk cId="585661064" sldId="258"/>
        </pc:sldMkLst>
        <pc:spChg chg="mod">
          <ac:chgData name="Raghavendra Nagaraja rao" userId="fc373aa98dcf4ebe" providerId="LiveId" clId="{0B915979-A81F-45C4-B2CA-C58A19AD0675}" dt="2021-10-18T13:00:56.431" v="80" actId="5793"/>
          <ac:spMkLst>
            <pc:docMk/>
            <pc:sldMk cId="585661064" sldId="258"/>
            <ac:spMk id="3" creationId="{8571B9C5-DD1C-45F1-A7BF-259F2D5697CF}"/>
          </ac:spMkLst>
        </pc:spChg>
      </pc:sldChg>
      <pc:sldChg chg="modSp mod">
        <pc:chgData name="Raghavendra Nagaraja rao" userId="fc373aa98dcf4ebe" providerId="LiveId" clId="{0B915979-A81F-45C4-B2CA-C58A19AD0675}" dt="2021-10-18T13:02:25.170" v="89" actId="20577"/>
        <pc:sldMkLst>
          <pc:docMk/>
          <pc:sldMk cId="3271217871" sldId="259"/>
        </pc:sldMkLst>
        <pc:spChg chg="mod">
          <ac:chgData name="Raghavendra Nagaraja rao" userId="fc373aa98dcf4ebe" providerId="LiveId" clId="{0B915979-A81F-45C4-B2CA-C58A19AD0675}" dt="2021-10-18T13:02:25.170" v="89" actId="20577"/>
          <ac:spMkLst>
            <pc:docMk/>
            <pc:sldMk cId="3271217871" sldId="259"/>
            <ac:spMk id="3" creationId="{AFE35805-41B0-4C00-9E2D-56C7613A2B54}"/>
          </ac:spMkLst>
        </pc:spChg>
      </pc:sldChg>
      <pc:sldChg chg="modSp mod">
        <pc:chgData name="Raghavendra Nagaraja rao" userId="fc373aa98dcf4ebe" providerId="LiveId" clId="{0B915979-A81F-45C4-B2CA-C58A19AD0675}" dt="2021-10-18T13:02:02.695" v="87"/>
        <pc:sldMkLst>
          <pc:docMk/>
          <pc:sldMk cId="4247741693" sldId="261"/>
        </pc:sldMkLst>
        <pc:spChg chg="mod">
          <ac:chgData name="Raghavendra Nagaraja rao" userId="fc373aa98dcf4ebe" providerId="LiveId" clId="{0B915979-A81F-45C4-B2CA-C58A19AD0675}" dt="2021-10-18T13:02:02.695" v="87"/>
          <ac:spMkLst>
            <pc:docMk/>
            <pc:sldMk cId="4247741693" sldId="261"/>
            <ac:spMk id="3" creationId="{E3D35AD5-DBD0-439C-84A1-111DE2839DF5}"/>
          </ac:spMkLst>
        </pc:spChg>
      </pc:sldChg>
      <pc:sldChg chg="modSp mod">
        <pc:chgData name="Raghavendra Nagaraja rao" userId="fc373aa98dcf4ebe" providerId="LiveId" clId="{0B915979-A81F-45C4-B2CA-C58A19AD0675}" dt="2021-10-18T13:00:23.211" v="24" actId="20577"/>
        <pc:sldMkLst>
          <pc:docMk/>
          <pc:sldMk cId="937955195" sldId="264"/>
        </pc:sldMkLst>
        <pc:spChg chg="mod">
          <ac:chgData name="Raghavendra Nagaraja rao" userId="fc373aa98dcf4ebe" providerId="LiveId" clId="{0B915979-A81F-45C4-B2CA-C58A19AD0675}" dt="2021-10-18T13:00:23.211" v="24" actId="20577"/>
          <ac:spMkLst>
            <pc:docMk/>
            <pc:sldMk cId="937955195" sldId="264"/>
            <ac:spMk id="3" creationId="{3709D8F5-D6C3-42B8-A2F7-AF96080D83BD}"/>
          </ac:spMkLst>
        </pc:spChg>
      </pc:sldChg>
      <pc:sldChg chg="modSp mod">
        <pc:chgData name="Raghavendra Nagaraja rao" userId="fc373aa98dcf4ebe" providerId="LiveId" clId="{0B915979-A81F-45C4-B2CA-C58A19AD0675}" dt="2021-10-18T13:04:06.585" v="92" actId="20577"/>
        <pc:sldMkLst>
          <pc:docMk/>
          <pc:sldMk cId="1932723751" sldId="267"/>
        </pc:sldMkLst>
        <pc:spChg chg="mod">
          <ac:chgData name="Raghavendra Nagaraja rao" userId="fc373aa98dcf4ebe" providerId="LiveId" clId="{0B915979-A81F-45C4-B2CA-C58A19AD0675}" dt="2021-10-18T13:04:06.585" v="92" actId="20577"/>
          <ac:spMkLst>
            <pc:docMk/>
            <pc:sldMk cId="1932723751" sldId="267"/>
            <ac:spMk id="3" creationId="{25C0FC44-2324-4D12-81CB-F479357EBEA5}"/>
          </ac:spMkLst>
        </pc:spChg>
      </pc:sldChg>
      <pc:sldChg chg="modSp mod">
        <pc:chgData name="Raghavendra Nagaraja rao" userId="fc373aa98dcf4ebe" providerId="LiveId" clId="{0B915979-A81F-45C4-B2CA-C58A19AD0675}" dt="2021-10-18T13:05:29.200" v="154" actId="20577"/>
        <pc:sldMkLst>
          <pc:docMk/>
          <pc:sldMk cId="3934334121" sldId="268"/>
        </pc:sldMkLst>
        <pc:spChg chg="mod">
          <ac:chgData name="Raghavendra Nagaraja rao" userId="fc373aa98dcf4ebe" providerId="LiveId" clId="{0B915979-A81F-45C4-B2CA-C58A19AD0675}" dt="2021-10-18T13:05:29.200" v="154" actId="20577"/>
          <ac:spMkLst>
            <pc:docMk/>
            <pc:sldMk cId="3934334121" sldId="268"/>
            <ac:spMk id="3" creationId="{5F43041F-1465-47EA-BF25-020CD26469BF}"/>
          </ac:spMkLst>
        </pc:spChg>
      </pc:sldChg>
      <pc:sldChg chg="mod modShow">
        <pc:chgData name="Raghavendra Nagaraja rao" userId="fc373aa98dcf4ebe" providerId="LiveId" clId="{0B915979-A81F-45C4-B2CA-C58A19AD0675}" dt="2021-10-18T13:04:14.028" v="93" actId="729"/>
        <pc:sldMkLst>
          <pc:docMk/>
          <pc:sldMk cId="1394656973" sldId="269"/>
        </pc:sldMkLst>
      </pc:sldChg>
    </pc:docChg>
  </pc:docChgLst>
  <pc:docChgLst>
    <pc:chgData name="Raghavendra N" userId="S::raghavendra.n1@timesgroup.com::dbde1f4b-cb78-4963-8966-7bb982a74ca8" providerId="AD" clId="Web-{25DF5112-569E-2FDB-FFE1-6BF2B90FB6D4}"/>
    <pc:docChg chg="addSld modSld">
      <pc:chgData name="Raghavendra N" userId="S::raghavendra.n1@timesgroup.com::dbde1f4b-cb78-4963-8966-7bb982a74ca8" providerId="AD" clId="Web-{25DF5112-569E-2FDB-FFE1-6BF2B90FB6D4}" dt="2021-09-13T10:00:42.459" v="34" actId="20577"/>
      <pc:docMkLst>
        <pc:docMk/>
      </pc:docMkLst>
      <pc:sldChg chg="modSp">
        <pc:chgData name="Raghavendra N" userId="S::raghavendra.n1@timesgroup.com::dbde1f4b-cb78-4963-8966-7bb982a74ca8" providerId="AD" clId="Web-{25DF5112-569E-2FDB-FFE1-6BF2B90FB6D4}" dt="2021-09-13T10:00:42.459" v="34" actId="20577"/>
        <pc:sldMkLst>
          <pc:docMk/>
          <pc:sldMk cId="3271217871" sldId="259"/>
        </pc:sldMkLst>
        <pc:spChg chg="mod">
          <ac:chgData name="Raghavendra N" userId="S::raghavendra.n1@timesgroup.com::dbde1f4b-cb78-4963-8966-7bb982a74ca8" providerId="AD" clId="Web-{25DF5112-569E-2FDB-FFE1-6BF2B90FB6D4}" dt="2021-09-13T10:00:42.459" v="34" actId="20577"/>
          <ac:spMkLst>
            <pc:docMk/>
            <pc:sldMk cId="3271217871" sldId="259"/>
            <ac:spMk id="3" creationId="{AFE35805-41B0-4C00-9E2D-56C7613A2B54}"/>
          </ac:spMkLst>
        </pc:spChg>
      </pc:sldChg>
      <pc:sldChg chg="modSp">
        <pc:chgData name="Raghavendra N" userId="S::raghavendra.n1@timesgroup.com::dbde1f4b-cb78-4963-8966-7bb982a74ca8" providerId="AD" clId="Web-{25DF5112-569E-2FDB-FFE1-6BF2B90FB6D4}" dt="2021-09-13T09:53:59.634" v="33" actId="20577"/>
        <pc:sldMkLst>
          <pc:docMk/>
          <pc:sldMk cId="937955195" sldId="264"/>
        </pc:sldMkLst>
        <pc:spChg chg="mod">
          <ac:chgData name="Raghavendra N" userId="S::raghavendra.n1@timesgroup.com::dbde1f4b-cb78-4963-8966-7bb982a74ca8" providerId="AD" clId="Web-{25DF5112-569E-2FDB-FFE1-6BF2B90FB6D4}" dt="2021-09-13T09:53:59.634" v="33" actId="20577"/>
          <ac:spMkLst>
            <pc:docMk/>
            <pc:sldMk cId="937955195" sldId="264"/>
            <ac:spMk id="2" creationId="{11F42576-A117-4050-B485-5F11DEE57D32}"/>
          </ac:spMkLst>
        </pc:spChg>
      </pc:sldChg>
      <pc:sldChg chg="modSp">
        <pc:chgData name="Raghavendra N" userId="S::raghavendra.n1@timesgroup.com::dbde1f4b-cb78-4963-8966-7bb982a74ca8" providerId="AD" clId="Web-{25DF5112-569E-2FDB-FFE1-6BF2B90FB6D4}" dt="2021-09-13T09:48:06.937" v="9" actId="20577"/>
        <pc:sldMkLst>
          <pc:docMk/>
          <pc:sldMk cId="1932723751" sldId="267"/>
        </pc:sldMkLst>
        <pc:spChg chg="mod">
          <ac:chgData name="Raghavendra N" userId="S::raghavendra.n1@timesgroup.com::dbde1f4b-cb78-4963-8966-7bb982a74ca8" providerId="AD" clId="Web-{25DF5112-569E-2FDB-FFE1-6BF2B90FB6D4}" dt="2021-09-13T09:48:06.937" v="9" actId="20577"/>
          <ac:spMkLst>
            <pc:docMk/>
            <pc:sldMk cId="1932723751" sldId="267"/>
            <ac:spMk id="3" creationId="{25C0FC44-2324-4D12-81CB-F479357EBEA5}"/>
          </ac:spMkLst>
        </pc:spChg>
      </pc:sldChg>
      <pc:sldChg chg="modSp">
        <pc:chgData name="Raghavendra N" userId="S::raghavendra.n1@timesgroup.com::dbde1f4b-cb78-4963-8966-7bb982a74ca8" providerId="AD" clId="Web-{25DF5112-569E-2FDB-FFE1-6BF2B90FB6D4}" dt="2021-09-13T09:52:56.910" v="32" actId="20577"/>
        <pc:sldMkLst>
          <pc:docMk/>
          <pc:sldMk cId="3934334121" sldId="268"/>
        </pc:sldMkLst>
        <pc:spChg chg="mod">
          <ac:chgData name="Raghavendra N" userId="S::raghavendra.n1@timesgroup.com::dbde1f4b-cb78-4963-8966-7bb982a74ca8" providerId="AD" clId="Web-{25DF5112-569E-2FDB-FFE1-6BF2B90FB6D4}" dt="2021-09-13T09:52:56.910" v="32" actId="20577"/>
          <ac:spMkLst>
            <pc:docMk/>
            <pc:sldMk cId="3934334121" sldId="268"/>
            <ac:spMk id="3" creationId="{5F43041F-1465-47EA-BF25-020CD26469BF}"/>
          </ac:spMkLst>
        </pc:spChg>
      </pc:sldChg>
      <pc:sldChg chg="mod modShow">
        <pc:chgData name="Raghavendra N" userId="S::raghavendra.n1@timesgroup.com::dbde1f4b-cb78-4963-8966-7bb982a74ca8" providerId="AD" clId="Web-{25DF5112-569E-2FDB-FFE1-6BF2B90FB6D4}" dt="2021-09-13T09:48:28.782" v="10"/>
        <pc:sldMkLst>
          <pc:docMk/>
          <pc:sldMk cId="1394656973" sldId="269"/>
        </pc:sldMkLst>
      </pc:sldChg>
      <pc:sldChg chg="add mod replId modShow">
        <pc:chgData name="Raghavendra N" userId="S::raghavendra.n1@timesgroup.com::dbde1f4b-cb78-4963-8966-7bb982a74ca8" providerId="AD" clId="Web-{25DF5112-569E-2FDB-FFE1-6BF2B90FB6D4}" dt="2021-09-13T09:52:17.751" v="14"/>
        <pc:sldMkLst>
          <pc:docMk/>
          <pc:sldMk cId="2267721446" sldId="279"/>
        </pc:sldMkLst>
      </pc:sldChg>
    </pc:docChg>
  </pc:docChgLst>
  <pc:docChgLst>
    <pc:chgData name="Chinmay Chopade" userId="75847252-db52-466f-8b56-ac4a9b1cffc0" providerId="ADAL" clId="{734C52E3-4406-4B27-A94E-74DA16EC8DC4}"/>
    <pc:docChg chg="undo custSel mod addSld delSld modSld sldOrd">
      <pc:chgData name="Chinmay Chopade" userId="75847252-db52-466f-8b56-ac4a9b1cffc0" providerId="ADAL" clId="{734C52E3-4406-4B27-A94E-74DA16EC8DC4}" dt="2020-12-19T05:07:49.902" v="3477" actId="20577"/>
      <pc:docMkLst>
        <pc:docMk/>
      </pc:docMkLst>
      <pc:sldChg chg="addSp delSp modSp del mod setBg delDesignElem">
        <pc:chgData name="Chinmay Chopade" userId="75847252-db52-466f-8b56-ac4a9b1cffc0" providerId="ADAL" clId="{734C52E3-4406-4B27-A94E-74DA16EC8DC4}" dt="2020-12-18T11:58:39.113" v="305" actId="47"/>
        <pc:sldMkLst>
          <pc:docMk/>
          <pc:sldMk cId="3033975675" sldId="256"/>
        </pc:sldMkLst>
        <pc:spChg chg="mod">
          <ac:chgData name="Chinmay Chopade" userId="75847252-db52-466f-8b56-ac4a9b1cffc0" providerId="ADAL" clId="{734C52E3-4406-4B27-A94E-74DA16EC8DC4}" dt="2020-12-18T10:58:30.038" v="256" actId="26606"/>
          <ac:spMkLst>
            <pc:docMk/>
            <pc:sldMk cId="3033975675" sldId="256"/>
            <ac:spMk id="2" creationId="{76EB17D0-7B90-48B3-A26D-7A8DBA01D90F}"/>
          </ac:spMkLst>
        </pc:spChg>
        <pc:spChg chg="mod">
          <ac:chgData name="Chinmay Chopade" userId="75847252-db52-466f-8b56-ac4a9b1cffc0" providerId="ADAL" clId="{734C52E3-4406-4B27-A94E-74DA16EC8DC4}" dt="2020-12-18T10:58:30.038" v="256" actId="26606"/>
          <ac:spMkLst>
            <pc:docMk/>
            <pc:sldMk cId="3033975675" sldId="256"/>
            <ac:spMk id="3" creationId="{B11BC5B3-EE5F-4D8A-B523-24873DB51A10}"/>
          </ac:spMkLst>
        </pc:spChg>
        <pc:spChg chg="add del">
          <ac:chgData name="Chinmay Chopade" userId="75847252-db52-466f-8b56-ac4a9b1cffc0" providerId="ADAL" clId="{734C52E3-4406-4B27-A94E-74DA16EC8DC4}" dt="2020-12-18T11:57:56.344" v="302"/>
          <ac:spMkLst>
            <pc:docMk/>
            <pc:sldMk cId="3033975675" sldId="256"/>
            <ac:spMk id="8" creationId="{C66F2F30-5DC0-44A0-BFA6-E12F46ED16DA}"/>
          </ac:spMkLst>
        </pc:spChg>
        <pc:spChg chg="add del">
          <ac:chgData name="Chinmay Chopade" userId="75847252-db52-466f-8b56-ac4a9b1cffc0" providerId="ADAL" clId="{734C52E3-4406-4B27-A94E-74DA16EC8DC4}" dt="2020-12-18T11:57:56.344" v="302"/>
          <ac:spMkLst>
            <pc:docMk/>
            <pc:sldMk cId="3033975675" sldId="256"/>
            <ac:spMk id="10" creationId="{85872F57-7F42-4F97-8391-DDC8D0054C03}"/>
          </ac:spMkLst>
        </pc:spChg>
        <pc:spChg chg="add del">
          <ac:chgData name="Chinmay Chopade" userId="75847252-db52-466f-8b56-ac4a9b1cffc0" providerId="ADAL" clId="{734C52E3-4406-4B27-A94E-74DA16EC8DC4}" dt="2020-12-18T11:57:56.344" v="302"/>
          <ac:spMkLst>
            <pc:docMk/>
            <pc:sldMk cId="3033975675" sldId="256"/>
            <ac:spMk id="12" creationId="{04DC2037-48A0-4F22-B9D4-8EAEBC780AB4}"/>
          </ac:spMkLst>
        </pc:spChg>
        <pc:spChg chg="add del">
          <ac:chgData name="Chinmay Chopade" userId="75847252-db52-466f-8b56-ac4a9b1cffc0" providerId="ADAL" clId="{734C52E3-4406-4B27-A94E-74DA16EC8DC4}" dt="2020-12-18T11:57:56.344" v="302"/>
          <ac:spMkLst>
            <pc:docMk/>
            <pc:sldMk cId="3033975675" sldId="256"/>
            <ac:spMk id="14" creationId="{0006CBFD-ADA0-43D1-9332-9C34CA1C76ED}"/>
          </ac:spMkLst>
        </pc:spChg>
        <pc:spChg chg="add del">
          <ac:chgData name="Chinmay Chopade" userId="75847252-db52-466f-8b56-ac4a9b1cffc0" providerId="ADAL" clId="{734C52E3-4406-4B27-A94E-74DA16EC8DC4}" dt="2020-12-18T11:57:56.344" v="302"/>
          <ac:spMkLst>
            <pc:docMk/>
            <pc:sldMk cId="3033975675" sldId="256"/>
            <ac:spMk id="16" creationId="{2B931666-F28F-45F3-A074-66D2272D580B}"/>
          </ac:spMkLst>
        </pc:spChg>
      </pc:sldChg>
      <pc:sldChg chg="addSp delSp modSp mod setBg delDesignElem">
        <pc:chgData name="Chinmay Chopade" userId="75847252-db52-466f-8b56-ac4a9b1cffc0" providerId="ADAL" clId="{734C52E3-4406-4B27-A94E-74DA16EC8DC4}" dt="2020-12-18T17:11:19.357" v="3402" actId="27636"/>
        <pc:sldMkLst>
          <pc:docMk/>
          <pc:sldMk cId="585661064" sldId="258"/>
        </pc:sldMkLst>
        <pc:spChg chg="mod">
          <ac:chgData name="Chinmay Chopade" userId="75847252-db52-466f-8b56-ac4a9b1cffc0" providerId="ADAL" clId="{734C52E3-4406-4B27-A94E-74DA16EC8DC4}" dt="2020-12-18T10:58:35.755" v="257" actId="26606"/>
          <ac:spMkLst>
            <pc:docMk/>
            <pc:sldMk cId="585661064" sldId="258"/>
            <ac:spMk id="2" creationId="{FB96B117-EB48-4683-B3B5-4A36505089C9}"/>
          </ac:spMkLst>
        </pc:spChg>
        <pc:spChg chg="mod">
          <ac:chgData name="Chinmay Chopade" userId="75847252-db52-466f-8b56-ac4a9b1cffc0" providerId="ADAL" clId="{734C52E3-4406-4B27-A94E-74DA16EC8DC4}" dt="2020-12-18T17:11:19.357" v="3402" actId="27636"/>
          <ac:spMkLst>
            <pc:docMk/>
            <pc:sldMk cId="585661064" sldId="258"/>
            <ac:spMk id="3" creationId="{8571B9C5-DD1C-45F1-A7BF-259F2D5697CF}"/>
          </ac:spMkLst>
        </pc:spChg>
        <pc:spChg chg="add del">
          <ac:chgData name="Chinmay Chopade" userId="75847252-db52-466f-8b56-ac4a9b1cffc0" providerId="ADAL" clId="{734C52E3-4406-4B27-A94E-74DA16EC8DC4}" dt="2020-12-18T11:57:56.344" v="302"/>
          <ac:spMkLst>
            <pc:docMk/>
            <pc:sldMk cId="585661064" sldId="258"/>
            <ac:spMk id="8" creationId="{7CB4857B-ED7C-444D-9F04-2F885114A1C2}"/>
          </ac:spMkLst>
        </pc:spChg>
        <pc:spChg chg="add del">
          <ac:chgData name="Chinmay Chopade" userId="75847252-db52-466f-8b56-ac4a9b1cffc0" providerId="ADAL" clId="{734C52E3-4406-4B27-A94E-74DA16EC8DC4}" dt="2020-12-18T11:57:56.344" v="302"/>
          <ac:spMkLst>
            <pc:docMk/>
            <pc:sldMk cId="585661064" sldId="258"/>
            <ac:spMk id="10" creationId="{D18046FB-44EA-4FD8-A585-EA09A319B2D0}"/>
          </ac:spMkLst>
        </pc:spChg>
        <pc:spChg chg="add del">
          <ac:chgData name="Chinmay Chopade" userId="75847252-db52-466f-8b56-ac4a9b1cffc0" providerId="ADAL" clId="{734C52E3-4406-4B27-A94E-74DA16EC8DC4}" dt="2020-12-18T11:57:56.344" v="302"/>
          <ac:spMkLst>
            <pc:docMk/>
            <pc:sldMk cId="585661064" sldId="258"/>
            <ac:spMk id="12" creationId="{479F5F2B-8B58-4140-AE6A-51F6C67B18D9}"/>
          </ac:spMkLst>
        </pc:spChg>
      </pc:sldChg>
      <pc:sldChg chg="addSp delSp modSp mod setBg delDesignElem">
        <pc:chgData name="Chinmay Chopade" userId="75847252-db52-466f-8b56-ac4a9b1cffc0" providerId="ADAL" clId="{734C52E3-4406-4B27-A94E-74DA16EC8DC4}" dt="2020-12-19T03:47:26.791" v="3431" actId="20577"/>
        <pc:sldMkLst>
          <pc:docMk/>
          <pc:sldMk cId="3271217871" sldId="259"/>
        </pc:sldMkLst>
        <pc:spChg chg="mod">
          <ac:chgData name="Chinmay Chopade" userId="75847252-db52-466f-8b56-ac4a9b1cffc0" providerId="ADAL" clId="{734C52E3-4406-4B27-A94E-74DA16EC8DC4}" dt="2020-12-18T10:58:51.979" v="260" actId="26606"/>
          <ac:spMkLst>
            <pc:docMk/>
            <pc:sldMk cId="3271217871" sldId="259"/>
            <ac:spMk id="2" creationId="{A2B63B68-24D1-4195-A424-E39E0684A344}"/>
          </ac:spMkLst>
        </pc:spChg>
        <pc:spChg chg="mod">
          <ac:chgData name="Chinmay Chopade" userId="75847252-db52-466f-8b56-ac4a9b1cffc0" providerId="ADAL" clId="{734C52E3-4406-4B27-A94E-74DA16EC8DC4}" dt="2020-12-19T03:47:26.791" v="3431" actId="20577"/>
          <ac:spMkLst>
            <pc:docMk/>
            <pc:sldMk cId="3271217871" sldId="259"/>
            <ac:spMk id="3" creationId="{AFE35805-41B0-4C00-9E2D-56C7613A2B54}"/>
          </ac:spMkLst>
        </pc:spChg>
        <pc:spChg chg="add del">
          <ac:chgData name="Chinmay Chopade" userId="75847252-db52-466f-8b56-ac4a9b1cffc0" providerId="ADAL" clId="{734C52E3-4406-4B27-A94E-74DA16EC8DC4}" dt="2020-12-18T11:57:56.344" v="302"/>
          <ac:spMkLst>
            <pc:docMk/>
            <pc:sldMk cId="3271217871" sldId="259"/>
            <ac:spMk id="8" creationId="{7CB4857B-ED7C-444D-9F04-2F885114A1C2}"/>
          </ac:spMkLst>
        </pc:spChg>
        <pc:spChg chg="add del">
          <ac:chgData name="Chinmay Chopade" userId="75847252-db52-466f-8b56-ac4a9b1cffc0" providerId="ADAL" clId="{734C52E3-4406-4B27-A94E-74DA16EC8DC4}" dt="2020-12-18T11:57:56.344" v="302"/>
          <ac:spMkLst>
            <pc:docMk/>
            <pc:sldMk cId="3271217871" sldId="259"/>
            <ac:spMk id="10" creationId="{D18046FB-44EA-4FD8-A585-EA09A319B2D0}"/>
          </ac:spMkLst>
        </pc:spChg>
        <pc:spChg chg="add del">
          <ac:chgData name="Chinmay Chopade" userId="75847252-db52-466f-8b56-ac4a9b1cffc0" providerId="ADAL" clId="{734C52E3-4406-4B27-A94E-74DA16EC8DC4}" dt="2020-12-18T11:57:56.344" v="302"/>
          <ac:spMkLst>
            <pc:docMk/>
            <pc:sldMk cId="3271217871" sldId="259"/>
            <ac:spMk id="12" creationId="{479F5F2B-8B58-4140-AE6A-51F6C67B18D9}"/>
          </ac:spMkLst>
        </pc:spChg>
      </pc:sldChg>
      <pc:sldChg chg="addSp delSp modSp mod ord setBg delDesignElem">
        <pc:chgData name="Chinmay Chopade" userId="75847252-db52-466f-8b56-ac4a9b1cffc0" providerId="ADAL" clId="{734C52E3-4406-4B27-A94E-74DA16EC8DC4}" dt="2020-12-19T04:10:59.692" v="3441" actId="20577"/>
        <pc:sldMkLst>
          <pc:docMk/>
          <pc:sldMk cId="1743856210" sldId="260"/>
        </pc:sldMkLst>
        <pc:spChg chg="mod">
          <ac:chgData name="Chinmay Chopade" userId="75847252-db52-466f-8b56-ac4a9b1cffc0" providerId="ADAL" clId="{734C52E3-4406-4B27-A94E-74DA16EC8DC4}" dt="2020-12-18T10:58:46.836" v="259" actId="26606"/>
          <ac:spMkLst>
            <pc:docMk/>
            <pc:sldMk cId="1743856210" sldId="260"/>
            <ac:spMk id="2" creationId="{8CCDDBC5-F36F-4A59-89C5-FC8DC8D7AF02}"/>
          </ac:spMkLst>
        </pc:spChg>
        <pc:spChg chg="mod">
          <ac:chgData name="Chinmay Chopade" userId="75847252-db52-466f-8b56-ac4a9b1cffc0" providerId="ADAL" clId="{734C52E3-4406-4B27-A94E-74DA16EC8DC4}" dt="2020-12-19T04:10:59.692" v="3441" actId="20577"/>
          <ac:spMkLst>
            <pc:docMk/>
            <pc:sldMk cId="1743856210" sldId="260"/>
            <ac:spMk id="3" creationId="{2403C37C-CE56-4F57-BE87-940F85598C79}"/>
          </ac:spMkLst>
        </pc:spChg>
        <pc:spChg chg="add del">
          <ac:chgData name="Chinmay Chopade" userId="75847252-db52-466f-8b56-ac4a9b1cffc0" providerId="ADAL" clId="{734C52E3-4406-4B27-A94E-74DA16EC8DC4}" dt="2020-12-18T11:57:56.344" v="302"/>
          <ac:spMkLst>
            <pc:docMk/>
            <pc:sldMk cId="1743856210" sldId="260"/>
            <ac:spMk id="8" creationId="{7CB4857B-ED7C-444D-9F04-2F885114A1C2}"/>
          </ac:spMkLst>
        </pc:spChg>
        <pc:spChg chg="add del">
          <ac:chgData name="Chinmay Chopade" userId="75847252-db52-466f-8b56-ac4a9b1cffc0" providerId="ADAL" clId="{734C52E3-4406-4B27-A94E-74DA16EC8DC4}" dt="2020-12-18T11:57:56.344" v="302"/>
          <ac:spMkLst>
            <pc:docMk/>
            <pc:sldMk cId="1743856210" sldId="260"/>
            <ac:spMk id="10" creationId="{D18046FB-44EA-4FD8-A585-EA09A319B2D0}"/>
          </ac:spMkLst>
        </pc:spChg>
        <pc:spChg chg="add del">
          <ac:chgData name="Chinmay Chopade" userId="75847252-db52-466f-8b56-ac4a9b1cffc0" providerId="ADAL" clId="{734C52E3-4406-4B27-A94E-74DA16EC8DC4}" dt="2020-12-18T11:57:56.344" v="302"/>
          <ac:spMkLst>
            <pc:docMk/>
            <pc:sldMk cId="1743856210" sldId="260"/>
            <ac:spMk id="12" creationId="{479F5F2B-8B58-4140-AE6A-51F6C67B18D9}"/>
          </ac:spMkLst>
        </pc:spChg>
      </pc:sldChg>
      <pc:sldChg chg="addSp delSp modSp mod setBg delDesignElem">
        <pc:chgData name="Chinmay Chopade" userId="75847252-db52-466f-8b56-ac4a9b1cffc0" providerId="ADAL" clId="{734C52E3-4406-4B27-A94E-74DA16EC8DC4}" dt="2020-12-18T12:02:19.032" v="385" actId="20577"/>
        <pc:sldMkLst>
          <pc:docMk/>
          <pc:sldMk cId="4247741693" sldId="261"/>
        </pc:sldMkLst>
        <pc:spChg chg="mod">
          <ac:chgData name="Chinmay Chopade" userId="75847252-db52-466f-8b56-ac4a9b1cffc0" providerId="ADAL" clId="{734C52E3-4406-4B27-A94E-74DA16EC8DC4}" dt="2020-12-18T10:58:40.643" v="258" actId="26606"/>
          <ac:spMkLst>
            <pc:docMk/>
            <pc:sldMk cId="4247741693" sldId="261"/>
            <ac:spMk id="2" creationId="{CA54A615-847F-4442-B0BE-440368A5D582}"/>
          </ac:spMkLst>
        </pc:spChg>
        <pc:spChg chg="mod">
          <ac:chgData name="Chinmay Chopade" userId="75847252-db52-466f-8b56-ac4a9b1cffc0" providerId="ADAL" clId="{734C52E3-4406-4B27-A94E-74DA16EC8DC4}" dt="2020-12-18T12:02:19.032" v="385" actId="20577"/>
          <ac:spMkLst>
            <pc:docMk/>
            <pc:sldMk cId="4247741693" sldId="261"/>
            <ac:spMk id="3" creationId="{E3D35AD5-DBD0-439C-84A1-111DE2839DF5}"/>
          </ac:spMkLst>
        </pc:spChg>
        <pc:spChg chg="add del">
          <ac:chgData name="Chinmay Chopade" userId="75847252-db52-466f-8b56-ac4a9b1cffc0" providerId="ADAL" clId="{734C52E3-4406-4B27-A94E-74DA16EC8DC4}" dt="2020-12-18T11:57:56.344" v="302"/>
          <ac:spMkLst>
            <pc:docMk/>
            <pc:sldMk cId="4247741693" sldId="261"/>
            <ac:spMk id="8" creationId="{7CB4857B-ED7C-444D-9F04-2F885114A1C2}"/>
          </ac:spMkLst>
        </pc:spChg>
        <pc:spChg chg="add del">
          <ac:chgData name="Chinmay Chopade" userId="75847252-db52-466f-8b56-ac4a9b1cffc0" providerId="ADAL" clId="{734C52E3-4406-4B27-A94E-74DA16EC8DC4}" dt="2020-12-18T11:57:56.344" v="302"/>
          <ac:spMkLst>
            <pc:docMk/>
            <pc:sldMk cId="4247741693" sldId="261"/>
            <ac:spMk id="10" creationId="{D18046FB-44EA-4FD8-A585-EA09A319B2D0}"/>
          </ac:spMkLst>
        </pc:spChg>
        <pc:spChg chg="add del">
          <ac:chgData name="Chinmay Chopade" userId="75847252-db52-466f-8b56-ac4a9b1cffc0" providerId="ADAL" clId="{734C52E3-4406-4B27-A94E-74DA16EC8DC4}" dt="2020-12-18T11:57:56.344" v="302"/>
          <ac:spMkLst>
            <pc:docMk/>
            <pc:sldMk cId="4247741693" sldId="261"/>
            <ac:spMk id="12" creationId="{479F5F2B-8B58-4140-AE6A-51F6C67B18D9}"/>
          </ac:spMkLst>
        </pc:spChg>
      </pc:sldChg>
      <pc:sldChg chg="addSp delSp modSp new mod setBg delDesignElem">
        <pc:chgData name="Chinmay Chopade" userId="75847252-db52-466f-8b56-ac4a9b1cffc0" providerId="ADAL" clId="{734C52E3-4406-4B27-A94E-74DA16EC8DC4}" dt="2020-12-19T05:07:49.902" v="3477" actId="20577"/>
        <pc:sldMkLst>
          <pc:docMk/>
          <pc:sldMk cId="3733611493" sldId="262"/>
        </pc:sldMkLst>
        <pc:spChg chg="mod">
          <ac:chgData name="Chinmay Chopade" userId="75847252-db52-466f-8b56-ac4a9b1cffc0" providerId="ADAL" clId="{734C52E3-4406-4B27-A94E-74DA16EC8DC4}" dt="2020-12-18T10:59:00.682" v="261" actId="26606"/>
          <ac:spMkLst>
            <pc:docMk/>
            <pc:sldMk cId="3733611493" sldId="262"/>
            <ac:spMk id="2" creationId="{F6834385-650C-422C-9A8F-AAF732BC1EF1}"/>
          </ac:spMkLst>
        </pc:spChg>
        <pc:spChg chg="del">
          <ac:chgData name="Chinmay Chopade" userId="75847252-db52-466f-8b56-ac4a9b1cffc0" providerId="ADAL" clId="{734C52E3-4406-4B27-A94E-74DA16EC8DC4}" dt="2020-12-18T10:51:51.420" v="113"/>
          <ac:spMkLst>
            <pc:docMk/>
            <pc:sldMk cId="3733611493" sldId="262"/>
            <ac:spMk id="3" creationId="{ACB7D744-7811-4A91-BB9C-0BC21B36645E}"/>
          </ac:spMkLst>
        </pc:spChg>
        <pc:spChg chg="add mod">
          <ac:chgData name="Chinmay Chopade" userId="75847252-db52-466f-8b56-ac4a9b1cffc0" providerId="ADAL" clId="{734C52E3-4406-4B27-A94E-74DA16EC8DC4}" dt="2020-12-19T05:07:49.902" v="3477" actId="20577"/>
          <ac:spMkLst>
            <pc:docMk/>
            <pc:sldMk cId="3733611493" sldId="262"/>
            <ac:spMk id="5" creationId="{B1007BE1-8825-4D72-8FE3-C7829554EF3B}"/>
          </ac:spMkLst>
        </pc:spChg>
        <pc:spChg chg="add del">
          <ac:chgData name="Chinmay Chopade" userId="75847252-db52-466f-8b56-ac4a9b1cffc0" providerId="ADAL" clId="{734C52E3-4406-4B27-A94E-74DA16EC8DC4}" dt="2020-12-18T11:57:56.344" v="302"/>
          <ac:spMkLst>
            <pc:docMk/>
            <pc:sldMk cId="3733611493" sldId="262"/>
            <ac:spMk id="10" creationId="{05C7EBC3-4672-4DAB-81C2-58661FAFAED6}"/>
          </ac:spMkLst>
        </pc:spChg>
        <pc:spChg chg="add del">
          <ac:chgData name="Chinmay Chopade" userId="75847252-db52-466f-8b56-ac4a9b1cffc0" providerId="ADAL" clId="{734C52E3-4406-4B27-A94E-74DA16EC8DC4}" dt="2020-12-18T11:57:56.344" v="302"/>
          <ac:spMkLst>
            <pc:docMk/>
            <pc:sldMk cId="3733611493" sldId="262"/>
            <ac:spMk id="12" creationId="{40BF962F-4C6F-461E-86F2-C43F56CC939B}"/>
          </ac:spMkLst>
        </pc:spChg>
        <pc:spChg chg="add del">
          <ac:chgData name="Chinmay Chopade" userId="75847252-db52-466f-8b56-ac4a9b1cffc0" providerId="ADAL" clId="{734C52E3-4406-4B27-A94E-74DA16EC8DC4}" dt="2020-12-18T11:57:56.344" v="302"/>
          <ac:spMkLst>
            <pc:docMk/>
            <pc:sldMk cId="3733611493" sldId="262"/>
            <ac:spMk id="14" creationId="{2E94A4F7-38E4-45EA-8E2E-CE1B5766B4F1}"/>
          </ac:spMkLst>
        </pc:spChg>
        <pc:graphicFrameChg chg="add mod ord modGraphic">
          <ac:chgData name="Chinmay Chopade" userId="75847252-db52-466f-8b56-ac4a9b1cffc0" providerId="ADAL" clId="{734C52E3-4406-4B27-A94E-74DA16EC8DC4}" dt="2020-12-18T15:42:19.538" v="431" actId="403"/>
          <ac:graphicFrameMkLst>
            <pc:docMk/>
            <pc:sldMk cId="3733611493" sldId="262"/>
            <ac:graphicFrameMk id="4" creationId="{7699203D-192E-44A0-9F64-D0DA6C07EDB1}"/>
          </ac:graphicFrameMkLst>
        </pc:graphicFrameChg>
      </pc:sldChg>
      <pc:sldChg chg="addSp delSp modSp new mod setBg modClrScheme delDesignElem chgLayout">
        <pc:chgData name="Chinmay Chopade" userId="75847252-db52-466f-8b56-ac4a9b1cffc0" providerId="ADAL" clId="{734C52E3-4406-4B27-A94E-74DA16EC8DC4}" dt="2020-12-18T11:58:56.618" v="309" actId="1076"/>
        <pc:sldMkLst>
          <pc:docMk/>
          <pc:sldMk cId="3447916845" sldId="263"/>
        </pc:sldMkLst>
        <pc:spChg chg="mod ord">
          <ac:chgData name="Chinmay Chopade" userId="75847252-db52-466f-8b56-ac4a9b1cffc0" providerId="ADAL" clId="{734C52E3-4406-4B27-A94E-74DA16EC8DC4}" dt="2020-12-18T11:58:56.618" v="309" actId="1076"/>
          <ac:spMkLst>
            <pc:docMk/>
            <pc:sldMk cId="3447916845" sldId="263"/>
            <ac:spMk id="2" creationId="{B72EB146-90F2-497B-B37F-101308F7CEBA}"/>
          </ac:spMkLst>
        </pc:spChg>
        <pc:spChg chg="del mod">
          <ac:chgData name="Chinmay Chopade" userId="75847252-db52-466f-8b56-ac4a9b1cffc0" providerId="ADAL" clId="{734C52E3-4406-4B27-A94E-74DA16EC8DC4}" dt="2020-12-18T10:59:10.969" v="263" actId="478"/>
          <ac:spMkLst>
            <pc:docMk/>
            <pc:sldMk cId="3447916845" sldId="263"/>
            <ac:spMk id="3" creationId="{DDD16E97-3D68-4B2F-BA3A-D0D420B7CB21}"/>
          </ac:spMkLst>
        </pc:spChg>
        <pc:spChg chg="add del">
          <ac:chgData name="Chinmay Chopade" userId="75847252-db52-466f-8b56-ac4a9b1cffc0" providerId="ADAL" clId="{734C52E3-4406-4B27-A94E-74DA16EC8DC4}" dt="2020-12-18T11:57:56.344" v="302"/>
          <ac:spMkLst>
            <pc:docMk/>
            <pc:sldMk cId="3447916845" sldId="263"/>
            <ac:spMk id="8" creationId="{C66F2F30-5DC0-44A0-BFA6-E12F46ED16DA}"/>
          </ac:spMkLst>
        </pc:spChg>
        <pc:spChg chg="add del">
          <ac:chgData name="Chinmay Chopade" userId="75847252-db52-466f-8b56-ac4a9b1cffc0" providerId="ADAL" clId="{734C52E3-4406-4B27-A94E-74DA16EC8DC4}" dt="2020-12-18T11:57:56.344" v="302"/>
          <ac:spMkLst>
            <pc:docMk/>
            <pc:sldMk cId="3447916845" sldId="263"/>
            <ac:spMk id="10" creationId="{85872F57-7F42-4F97-8391-DDC8D0054C03}"/>
          </ac:spMkLst>
        </pc:spChg>
        <pc:spChg chg="add del">
          <ac:chgData name="Chinmay Chopade" userId="75847252-db52-466f-8b56-ac4a9b1cffc0" providerId="ADAL" clId="{734C52E3-4406-4B27-A94E-74DA16EC8DC4}" dt="2020-12-18T11:57:56.344" v="302"/>
          <ac:spMkLst>
            <pc:docMk/>
            <pc:sldMk cId="3447916845" sldId="263"/>
            <ac:spMk id="12" creationId="{04DC2037-48A0-4F22-B9D4-8EAEBC780AB4}"/>
          </ac:spMkLst>
        </pc:spChg>
        <pc:spChg chg="add del">
          <ac:chgData name="Chinmay Chopade" userId="75847252-db52-466f-8b56-ac4a9b1cffc0" providerId="ADAL" clId="{734C52E3-4406-4B27-A94E-74DA16EC8DC4}" dt="2020-12-18T11:57:56.344" v="302"/>
          <ac:spMkLst>
            <pc:docMk/>
            <pc:sldMk cId="3447916845" sldId="263"/>
            <ac:spMk id="14" creationId="{0006CBFD-ADA0-43D1-9332-9C34CA1C76ED}"/>
          </ac:spMkLst>
        </pc:spChg>
        <pc:spChg chg="add del">
          <ac:chgData name="Chinmay Chopade" userId="75847252-db52-466f-8b56-ac4a9b1cffc0" providerId="ADAL" clId="{734C52E3-4406-4B27-A94E-74DA16EC8DC4}" dt="2020-12-18T11:57:56.344" v="302"/>
          <ac:spMkLst>
            <pc:docMk/>
            <pc:sldMk cId="3447916845" sldId="263"/>
            <ac:spMk id="16" creationId="{2B931666-F28F-45F3-A074-66D2272D580B}"/>
          </ac:spMkLst>
        </pc:spChg>
      </pc:sldChg>
      <pc:sldChg chg="addSp modSp new mod">
        <pc:chgData name="Chinmay Chopade" userId="75847252-db52-466f-8b56-ac4a9b1cffc0" providerId="ADAL" clId="{734C52E3-4406-4B27-A94E-74DA16EC8DC4}" dt="2020-12-18T11:58:45.151" v="307" actId="1076"/>
        <pc:sldMkLst>
          <pc:docMk/>
          <pc:sldMk cId="937955195" sldId="264"/>
        </pc:sldMkLst>
        <pc:spChg chg="add mod">
          <ac:chgData name="Chinmay Chopade" userId="75847252-db52-466f-8b56-ac4a9b1cffc0" providerId="ADAL" clId="{734C52E3-4406-4B27-A94E-74DA16EC8DC4}" dt="2020-12-18T11:58:36.292" v="304"/>
          <ac:spMkLst>
            <pc:docMk/>
            <pc:sldMk cId="937955195" sldId="264"/>
            <ac:spMk id="2" creationId="{11F42576-A117-4050-B485-5F11DEE57D32}"/>
          </ac:spMkLst>
        </pc:spChg>
        <pc:spChg chg="add mod">
          <ac:chgData name="Chinmay Chopade" userId="75847252-db52-466f-8b56-ac4a9b1cffc0" providerId="ADAL" clId="{734C52E3-4406-4B27-A94E-74DA16EC8DC4}" dt="2020-12-18T11:58:45.151" v="307" actId="1076"/>
          <ac:spMkLst>
            <pc:docMk/>
            <pc:sldMk cId="937955195" sldId="264"/>
            <ac:spMk id="3" creationId="{3709D8F5-D6C3-42B8-A2F7-AF96080D83BD}"/>
          </ac:spMkLst>
        </pc:spChg>
      </pc:sldChg>
      <pc:sldChg chg="addSp modSp new mod chgLayout">
        <pc:chgData name="Chinmay Chopade" userId="75847252-db52-466f-8b56-ac4a9b1cffc0" providerId="ADAL" clId="{734C52E3-4406-4B27-A94E-74DA16EC8DC4}" dt="2020-12-18T15:43:50.973" v="434" actId="113"/>
        <pc:sldMkLst>
          <pc:docMk/>
          <pc:sldMk cId="3680035463" sldId="265"/>
        </pc:sldMkLst>
        <pc:spChg chg="add mod">
          <ac:chgData name="Chinmay Chopade" userId="75847252-db52-466f-8b56-ac4a9b1cffc0" providerId="ADAL" clId="{734C52E3-4406-4B27-A94E-74DA16EC8DC4}" dt="2020-12-18T15:43:50.973" v="434" actId="113"/>
          <ac:spMkLst>
            <pc:docMk/>
            <pc:sldMk cId="3680035463" sldId="265"/>
            <ac:spMk id="2" creationId="{2E2F3393-A078-41A6-98D5-480CCDBD029C}"/>
          </ac:spMkLst>
        </pc:spChg>
      </pc:sldChg>
      <pc:sldChg chg="addSp modSp new mod chgLayout">
        <pc:chgData name="Chinmay Chopade" userId="75847252-db52-466f-8b56-ac4a9b1cffc0" providerId="ADAL" clId="{734C52E3-4406-4B27-A94E-74DA16EC8DC4}" dt="2020-12-18T16:54:34.855" v="3107" actId="6549"/>
        <pc:sldMkLst>
          <pc:docMk/>
          <pc:sldMk cId="2487146459" sldId="266"/>
        </pc:sldMkLst>
        <pc:spChg chg="add mod">
          <ac:chgData name="Chinmay Chopade" userId="75847252-db52-466f-8b56-ac4a9b1cffc0" providerId="ADAL" clId="{734C52E3-4406-4B27-A94E-74DA16EC8DC4}" dt="2020-12-18T16:28:05.347" v="456" actId="20577"/>
          <ac:spMkLst>
            <pc:docMk/>
            <pc:sldMk cId="2487146459" sldId="266"/>
            <ac:spMk id="2" creationId="{5AB6815E-9A98-4075-B759-A115917CCAA4}"/>
          </ac:spMkLst>
        </pc:spChg>
        <pc:spChg chg="add mod">
          <ac:chgData name="Chinmay Chopade" userId="75847252-db52-466f-8b56-ac4a9b1cffc0" providerId="ADAL" clId="{734C52E3-4406-4B27-A94E-74DA16EC8DC4}" dt="2020-12-18T16:54:34.855" v="3107" actId="6549"/>
          <ac:spMkLst>
            <pc:docMk/>
            <pc:sldMk cId="2487146459" sldId="266"/>
            <ac:spMk id="3" creationId="{13531342-DDCB-4504-B18D-E31C43BA05C0}"/>
          </ac:spMkLst>
        </pc:spChg>
      </pc:sldChg>
      <pc:sldChg chg="modSp new mod">
        <pc:chgData name="Chinmay Chopade" userId="75847252-db52-466f-8b56-ac4a9b1cffc0" providerId="ADAL" clId="{734C52E3-4406-4B27-A94E-74DA16EC8DC4}" dt="2020-12-18T16:42:08.137" v="1576" actId="20577"/>
        <pc:sldMkLst>
          <pc:docMk/>
          <pc:sldMk cId="1932723751" sldId="267"/>
        </pc:sldMkLst>
        <pc:spChg chg="mod">
          <ac:chgData name="Chinmay Chopade" userId="75847252-db52-466f-8b56-ac4a9b1cffc0" providerId="ADAL" clId="{734C52E3-4406-4B27-A94E-74DA16EC8DC4}" dt="2020-12-18T16:32:39.925" v="1058" actId="20577"/>
          <ac:spMkLst>
            <pc:docMk/>
            <pc:sldMk cId="1932723751" sldId="267"/>
            <ac:spMk id="2" creationId="{CC914ABB-7466-457F-8BE4-C2C7AA7D0F5B}"/>
          </ac:spMkLst>
        </pc:spChg>
        <pc:spChg chg="mod">
          <ac:chgData name="Chinmay Chopade" userId="75847252-db52-466f-8b56-ac4a9b1cffc0" providerId="ADAL" clId="{734C52E3-4406-4B27-A94E-74DA16EC8DC4}" dt="2020-12-18T16:42:08.137" v="1576" actId="20577"/>
          <ac:spMkLst>
            <pc:docMk/>
            <pc:sldMk cId="1932723751" sldId="267"/>
            <ac:spMk id="3" creationId="{25C0FC44-2324-4D12-81CB-F479357EBEA5}"/>
          </ac:spMkLst>
        </pc:spChg>
      </pc:sldChg>
      <pc:sldChg chg="modSp new mod">
        <pc:chgData name="Chinmay Chopade" userId="75847252-db52-466f-8b56-ac4a9b1cffc0" providerId="ADAL" clId="{734C52E3-4406-4B27-A94E-74DA16EC8DC4}" dt="2020-12-18T16:48:44.842" v="2314" actId="20577"/>
        <pc:sldMkLst>
          <pc:docMk/>
          <pc:sldMk cId="3934334121" sldId="268"/>
        </pc:sldMkLst>
        <pc:spChg chg="mod">
          <ac:chgData name="Chinmay Chopade" userId="75847252-db52-466f-8b56-ac4a9b1cffc0" providerId="ADAL" clId="{734C52E3-4406-4B27-A94E-74DA16EC8DC4}" dt="2020-12-18T16:42:20.771" v="1610" actId="20577"/>
          <ac:spMkLst>
            <pc:docMk/>
            <pc:sldMk cId="3934334121" sldId="268"/>
            <ac:spMk id="2" creationId="{A25FC577-1038-405F-97F4-2A1F7078AEDC}"/>
          </ac:spMkLst>
        </pc:spChg>
        <pc:spChg chg="mod">
          <ac:chgData name="Chinmay Chopade" userId="75847252-db52-466f-8b56-ac4a9b1cffc0" providerId="ADAL" clId="{734C52E3-4406-4B27-A94E-74DA16EC8DC4}" dt="2020-12-18T16:48:44.842" v="2314" actId="20577"/>
          <ac:spMkLst>
            <pc:docMk/>
            <pc:sldMk cId="3934334121" sldId="268"/>
            <ac:spMk id="3" creationId="{5F43041F-1465-47EA-BF25-020CD26469BF}"/>
          </ac:spMkLst>
        </pc:spChg>
      </pc:sldChg>
      <pc:sldChg chg="modSp new mod">
        <pc:chgData name="Chinmay Chopade" userId="75847252-db52-466f-8b56-ac4a9b1cffc0" providerId="ADAL" clId="{734C52E3-4406-4B27-A94E-74DA16EC8DC4}" dt="2020-12-18T16:52:41.757" v="3014" actId="20577"/>
        <pc:sldMkLst>
          <pc:docMk/>
          <pc:sldMk cId="1394656973" sldId="269"/>
        </pc:sldMkLst>
        <pc:spChg chg="mod">
          <ac:chgData name="Chinmay Chopade" userId="75847252-db52-466f-8b56-ac4a9b1cffc0" providerId="ADAL" clId="{734C52E3-4406-4B27-A94E-74DA16EC8DC4}" dt="2020-12-18T16:50:28.424" v="2540" actId="20577"/>
          <ac:spMkLst>
            <pc:docMk/>
            <pc:sldMk cId="1394656973" sldId="269"/>
            <ac:spMk id="2" creationId="{21C78119-B68A-4B02-9541-F377BA76349E}"/>
          </ac:spMkLst>
        </pc:spChg>
        <pc:spChg chg="mod">
          <ac:chgData name="Chinmay Chopade" userId="75847252-db52-466f-8b56-ac4a9b1cffc0" providerId="ADAL" clId="{734C52E3-4406-4B27-A94E-74DA16EC8DC4}" dt="2020-12-18T16:52:41.757" v="3014" actId="20577"/>
          <ac:spMkLst>
            <pc:docMk/>
            <pc:sldMk cId="1394656973" sldId="269"/>
            <ac:spMk id="3" creationId="{5535C114-BF2A-43B3-B539-F2FD301FE53A}"/>
          </ac:spMkLst>
        </pc:spChg>
      </pc:sldChg>
      <pc:sldChg chg="modSp new del mod">
        <pc:chgData name="Chinmay Chopade" userId="75847252-db52-466f-8b56-ac4a9b1cffc0" providerId="ADAL" clId="{734C52E3-4406-4B27-A94E-74DA16EC8DC4}" dt="2020-12-18T16:54:10.567" v="3104" actId="47"/>
        <pc:sldMkLst>
          <pc:docMk/>
          <pc:sldMk cId="1966321934" sldId="270"/>
        </pc:sldMkLst>
        <pc:spChg chg="mod">
          <ac:chgData name="Chinmay Chopade" userId="75847252-db52-466f-8b56-ac4a9b1cffc0" providerId="ADAL" clId="{734C52E3-4406-4B27-A94E-74DA16EC8DC4}" dt="2020-12-18T16:53:04.137" v="3041" actId="20577"/>
          <ac:spMkLst>
            <pc:docMk/>
            <pc:sldMk cId="1966321934" sldId="270"/>
            <ac:spMk id="2" creationId="{E1E46EE6-E533-4780-A820-FF83673E5166}"/>
          </ac:spMkLst>
        </pc:spChg>
      </pc:sldChg>
      <pc:sldChg chg="add setBg">
        <pc:chgData name="Chinmay Chopade" userId="75847252-db52-466f-8b56-ac4a9b1cffc0" providerId="ADAL" clId="{734C52E3-4406-4B27-A94E-74DA16EC8DC4}" dt="2020-12-18T16:54:08.260" v="3103"/>
        <pc:sldMkLst>
          <pc:docMk/>
          <pc:sldMk cId="3009340700" sldId="271"/>
        </pc:sldMkLst>
      </pc:sldChg>
      <pc:sldChg chg="modSp add mod">
        <pc:chgData name="Chinmay Chopade" userId="75847252-db52-466f-8b56-ac4a9b1cffc0" providerId="ADAL" clId="{734C52E3-4406-4B27-A94E-74DA16EC8DC4}" dt="2020-12-18T16:54:28.584" v="3106" actId="6549"/>
        <pc:sldMkLst>
          <pc:docMk/>
          <pc:sldMk cId="2599350119" sldId="272"/>
        </pc:sldMkLst>
        <pc:spChg chg="mod">
          <ac:chgData name="Chinmay Chopade" userId="75847252-db52-466f-8b56-ac4a9b1cffc0" providerId="ADAL" clId="{734C52E3-4406-4B27-A94E-74DA16EC8DC4}" dt="2020-12-18T16:54:28.584" v="3106" actId="6549"/>
          <ac:spMkLst>
            <pc:docMk/>
            <pc:sldMk cId="2599350119" sldId="272"/>
            <ac:spMk id="3" creationId="{13531342-DDCB-4504-B18D-E31C43BA05C0}"/>
          </ac:spMkLst>
        </pc:spChg>
      </pc:sldChg>
      <pc:sldChg chg="modSp new mod">
        <pc:chgData name="Chinmay Chopade" userId="75847252-db52-466f-8b56-ac4a9b1cffc0" providerId="ADAL" clId="{734C52E3-4406-4B27-A94E-74DA16EC8DC4}" dt="2020-12-18T17:06:46.712" v="3381" actId="20577"/>
        <pc:sldMkLst>
          <pc:docMk/>
          <pc:sldMk cId="2133339180" sldId="273"/>
        </pc:sldMkLst>
        <pc:spChg chg="mod">
          <ac:chgData name="Chinmay Chopade" userId="75847252-db52-466f-8b56-ac4a9b1cffc0" providerId="ADAL" clId="{734C52E3-4406-4B27-A94E-74DA16EC8DC4}" dt="2020-12-18T17:02:54.513" v="3114" actId="20577"/>
          <ac:spMkLst>
            <pc:docMk/>
            <pc:sldMk cId="2133339180" sldId="273"/>
            <ac:spMk id="2" creationId="{AF9DA71C-60A8-42D6-BEBF-ECA0C06AA26E}"/>
          </ac:spMkLst>
        </pc:spChg>
        <pc:spChg chg="mod">
          <ac:chgData name="Chinmay Chopade" userId="75847252-db52-466f-8b56-ac4a9b1cffc0" providerId="ADAL" clId="{734C52E3-4406-4B27-A94E-74DA16EC8DC4}" dt="2020-12-18T17:06:46.712" v="3381" actId="20577"/>
          <ac:spMkLst>
            <pc:docMk/>
            <pc:sldMk cId="2133339180" sldId="273"/>
            <ac:spMk id="3" creationId="{C83BAF1C-CA29-476C-99F9-5C881215C5FC}"/>
          </ac:spMkLst>
        </pc:spChg>
      </pc:sldChg>
    </pc:docChg>
  </pc:docChgLst>
  <pc:docChgLst>
    <pc:chgData clId="Web-{25DF5112-569E-2FDB-FFE1-6BF2B90FB6D4}"/>
    <pc:docChg chg="modSld">
      <pc:chgData name="" userId="" providerId="" clId="Web-{25DF5112-569E-2FDB-FFE1-6BF2B90FB6D4}" dt="2021-09-13T09:31:41.196" v="4" actId="20577"/>
      <pc:docMkLst>
        <pc:docMk/>
      </pc:docMkLst>
      <pc:sldChg chg="modSp">
        <pc:chgData name="" userId="" providerId="" clId="Web-{25DF5112-569E-2FDB-FFE1-6BF2B90FB6D4}" dt="2021-09-13T09:31:41.196" v="4" actId="20577"/>
        <pc:sldMkLst>
          <pc:docMk/>
          <pc:sldMk cId="937955195" sldId="264"/>
        </pc:sldMkLst>
        <pc:spChg chg="mod">
          <ac:chgData name="" userId="" providerId="" clId="Web-{25DF5112-569E-2FDB-FFE1-6BF2B90FB6D4}" dt="2021-09-13T09:31:41.196" v="4" actId="20577"/>
          <ac:spMkLst>
            <pc:docMk/>
            <pc:sldMk cId="937955195" sldId="264"/>
            <ac:spMk id="3" creationId="{3709D8F5-D6C3-42B8-A2F7-AF96080D83BD}"/>
          </ac:spMkLst>
        </pc:spChg>
      </pc:sldChg>
    </pc:docChg>
  </pc:docChgLst>
  <pc:docChgLst>
    <pc:chgData name="Raghavendra Nagaraja rao" userId="fc373aa98dcf4ebe" providerId="LiveId" clId="{0A4FDDD9-A461-49B6-B0E1-1CD8D374694E}"/>
    <pc:docChg chg="custSel modSld">
      <pc:chgData name="Raghavendra Nagaraja rao" userId="fc373aa98dcf4ebe" providerId="LiveId" clId="{0A4FDDD9-A461-49B6-B0E1-1CD8D374694E}" dt="2021-09-24T10:21:49.105" v="1" actId="313"/>
      <pc:docMkLst>
        <pc:docMk/>
      </pc:docMkLst>
      <pc:sldChg chg="modSp mod">
        <pc:chgData name="Raghavendra Nagaraja rao" userId="fc373aa98dcf4ebe" providerId="LiveId" clId="{0A4FDDD9-A461-49B6-B0E1-1CD8D374694E}" dt="2021-09-24T10:21:49.105" v="1" actId="313"/>
        <pc:sldMkLst>
          <pc:docMk/>
          <pc:sldMk cId="2487146459" sldId="266"/>
        </pc:sldMkLst>
        <pc:spChg chg="mod">
          <ac:chgData name="Raghavendra Nagaraja rao" userId="fc373aa98dcf4ebe" providerId="LiveId" clId="{0A4FDDD9-A461-49B6-B0E1-1CD8D374694E}" dt="2021-09-24T10:21:49.105" v="1" actId="313"/>
          <ac:spMkLst>
            <pc:docMk/>
            <pc:sldMk cId="2487146459" sldId="266"/>
            <ac:spMk id="3" creationId="{13531342-DDCB-4504-B18D-E31C43BA05C0}"/>
          </ac:spMkLst>
        </pc:spChg>
      </pc:sldChg>
    </pc:docChg>
  </pc:docChgLst>
  <pc:docChgLst>
    <pc:chgData name="Jayesh P" userId="S::c-jayesh.p@timesgroup.com::70e0ed4d-310b-4f65-aec7-a756728ca672" providerId="AD" clId="Web-{D0F808FD-90B3-DEF4-3EDB-F58CE7C71153}"/>
    <pc:docChg chg="modSld">
      <pc:chgData name="Jayesh P" userId="S::c-jayesh.p@timesgroup.com::70e0ed4d-310b-4f65-aec7-a756728ca672" providerId="AD" clId="Web-{D0F808FD-90B3-DEF4-3EDB-F58CE7C71153}" dt="2021-09-20T11:36:34.312" v="47" actId="20577"/>
      <pc:docMkLst>
        <pc:docMk/>
      </pc:docMkLst>
      <pc:sldChg chg="modSp">
        <pc:chgData name="Jayesh P" userId="S::c-jayesh.p@timesgroup.com::70e0ed4d-310b-4f65-aec7-a756728ca672" providerId="AD" clId="Web-{D0F808FD-90B3-DEF4-3EDB-F58CE7C71153}" dt="2021-09-20T11:36:34.312" v="47" actId="20577"/>
        <pc:sldMkLst>
          <pc:docMk/>
          <pc:sldMk cId="585661064" sldId="258"/>
        </pc:sldMkLst>
        <pc:spChg chg="mod">
          <ac:chgData name="Jayesh P" userId="S::c-jayesh.p@timesgroup.com::70e0ed4d-310b-4f65-aec7-a756728ca672" providerId="AD" clId="Web-{D0F808FD-90B3-DEF4-3EDB-F58CE7C71153}" dt="2021-09-20T11:36:34.312" v="47" actId="20577"/>
          <ac:spMkLst>
            <pc:docMk/>
            <pc:sldMk cId="585661064" sldId="258"/>
            <ac:spMk id="3" creationId="{8571B9C5-DD1C-45F1-A7BF-259F2D5697CF}"/>
          </ac:spMkLst>
        </pc:spChg>
      </pc:sldChg>
      <pc:sldChg chg="modSp">
        <pc:chgData name="Jayesh P" userId="S::c-jayesh.p@timesgroup.com::70e0ed4d-310b-4f65-aec7-a756728ca672" providerId="AD" clId="Web-{D0F808FD-90B3-DEF4-3EDB-F58CE7C71153}" dt="2021-09-20T10:04:04.343" v="45" actId="20577"/>
        <pc:sldMkLst>
          <pc:docMk/>
          <pc:sldMk cId="1743856210" sldId="260"/>
        </pc:sldMkLst>
        <pc:spChg chg="mod">
          <ac:chgData name="Jayesh P" userId="S::c-jayesh.p@timesgroup.com::70e0ed4d-310b-4f65-aec7-a756728ca672" providerId="AD" clId="Web-{D0F808FD-90B3-DEF4-3EDB-F58CE7C71153}" dt="2021-09-20T10:04:04.343" v="45" actId="20577"/>
          <ac:spMkLst>
            <pc:docMk/>
            <pc:sldMk cId="1743856210" sldId="260"/>
            <ac:spMk id="3" creationId="{2403C37C-CE56-4F57-BE87-940F85598C7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C90BD5-BAE7-47C0-BC67-145869AACBB7}" type="datetimeFigureOut">
              <a:rPr lang="en-IN" smtClean="0"/>
              <a:t>20-12-2021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287A05-E7E7-4CF7-8E02-2DABB0728C5F}" type="slidenum">
              <a:rPr lang="en-IN" smtClean="0"/>
              <a:t>‹#›</a:t>
            </a:fld>
            <a:endParaRPr lang="en-IN"/>
          </a:p>
        </p:txBody>
      </p:sp>
    </p:spTree>
    <p:extLst>
      <p:ext uri="{BB962C8B-B14F-4D97-AF65-F5344CB8AC3E}">
        <p14:creationId xmlns:p14="http://schemas.microsoft.com/office/powerpoint/2010/main" val="2487238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A294-456C-4109-9145-28D254DAAB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DF6A55-02DC-4D13-B7FA-83229B3E97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782ED7-2CBE-4ADD-9380-01176499A500}"/>
              </a:ext>
            </a:extLst>
          </p:cNvPr>
          <p:cNvSpPr>
            <a:spLocks noGrp="1"/>
          </p:cNvSpPr>
          <p:nvPr>
            <p:ph type="dt" sz="half" idx="10"/>
          </p:nvPr>
        </p:nvSpPr>
        <p:spPr/>
        <p:txBody>
          <a:bodyPr/>
          <a:lstStyle>
            <a:lvl1pPr>
              <a:defRPr/>
            </a:lvl1pPr>
          </a:lstStyle>
          <a:p>
            <a:fld id="{73726E36-F41D-44BF-8F0E-EA7C7F231198}" type="datetimeFigureOut">
              <a:rPr lang="en-IN" smtClean="0"/>
              <a:t>20-12-2021</a:t>
            </a:fld>
            <a:endParaRPr lang="en-IN"/>
          </a:p>
        </p:txBody>
      </p:sp>
      <p:sp>
        <p:nvSpPr>
          <p:cNvPr id="5" name="Footer Placeholder 4">
            <a:extLst>
              <a:ext uri="{FF2B5EF4-FFF2-40B4-BE49-F238E27FC236}">
                <a16:creationId xmlns:a16="http://schemas.microsoft.com/office/drawing/2014/main" id="{DE4B5D9B-982A-4557-B078-36F07D51E835}"/>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2D42615F-3A48-4343-A61C-8EE7ED2AA677}"/>
              </a:ext>
            </a:extLst>
          </p:cNvPr>
          <p:cNvSpPr>
            <a:spLocks noGrp="1"/>
          </p:cNvSpPr>
          <p:nvPr>
            <p:ph type="sldNum" sz="quarter" idx="12"/>
          </p:nvPr>
        </p:nvSpPr>
        <p:spPr/>
        <p:txBody>
          <a:bodyPr/>
          <a:lstStyle>
            <a:lvl1pPr>
              <a:defRPr/>
            </a:lvl1pPr>
          </a:lstStyle>
          <a:p>
            <a:fld id="{C6FC6CBC-9415-4D53-BAC0-EB6F565B6BC1}" type="slidenum">
              <a:rPr lang="en-IN" smtClean="0"/>
              <a:t>‹#›</a:t>
            </a:fld>
            <a:endParaRPr lang="en-IN"/>
          </a:p>
        </p:txBody>
      </p:sp>
    </p:spTree>
    <p:extLst>
      <p:ext uri="{BB962C8B-B14F-4D97-AF65-F5344CB8AC3E}">
        <p14:creationId xmlns:p14="http://schemas.microsoft.com/office/powerpoint/2010/main" val="1628508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36AE8-1F21-453B-BDB4-804C16EAE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4D9763-F975-46E6-A453-6271804F0B96}"/>
              </a:ext>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a:extLst>
              <a:ext uri="{FF2B5EF4-FFF2-40B4-BE49-F238E27FC236}">
                <a16:creationId xmlns:a16="http://schemas.microsoft.com/office/drawing/2014/main" id="{43123705-F899-4D5F-ADAE-4FA5282933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51E32939-8E0F-4AFE-B689-0CCC802CAE18}"/>
              </a:ext>
            </a:extLst>
          </p:cNvPr>
          <p:cNvSpPr>
            <a:spLocks noGrp="1"/>
          </p:cNvSpPr>
          <p:nvPr>
            <p:ph type="dt" sz="half" idx="10"/>
          </p:nvPr>
        </p:nvSpPr>
        <p:spPr/>
        <p:txBody>
          <a:bodyPr/>
          <a:lstStyle>
            <a:lvl1pPr>
              <a:defRPr/>
            </a:lvl1pPr>
          </a:lstStyle>
          <a:p>
            <a:fld id="{73726E36-F41D-44BF-8F0E-EA7C7F231198}" type="datetimeFigureOut">
              <a:rPr lang="en-IN" smtClean="0"/>
              <a:t>20-12-2021</a:t>
            </a:fld>
            <a:endParaRPr lang="en-IN"/>
          </a:p>
        </p:txBody>
      </p:sp>
      <p:sp>
        <p:nvSpPr>
          <p:cNvPr id="6" name="Footer Placeholder 4">
            <a:extLst>
              <a:ext uri="{FF2B5EF4-FFF2-40B4-BE49-F238E27FC236}">
                <a16:creationId xmlns:a16="http://schemas.microsoft.com/office/drawing/2014/main" id="{3ED43948-A4EC-415B-BF1E-5925E262D41B}"/>
              </a:ext>
            </a:extLst>
          </p:cNvPr>
          <p:cNvSpPr>
            <a:spLocks noGrp="1"/>
          </p:cNvSpPr>
          <p:nvPr>
            <p:ph type="ftr" sz="quarter" idx="11"/>
          </p:nvPr>
        </p:nvSpPr>
        <p:spPr/>
        <p:txBody>
          <a:bodyPr/>
          <a:lstStyle>
            <a:lvl1pPr>
              <a:defRPr/>
            </a:lvl1pPr>
          </a:lstStyle>
          <a:p>
            <a:endParaRPr lang="en-IN"/>
          </a:p>
        </p:txBody>
      </p:sp>
      <p:sp>
        <p:nvSpPr>
          <p:cNvPr id="7" name="Slide Number Placeholder 5">
            <a:extLst>
              <a:ext uri="{FF2B5EF4-FFF2-40B4-BE49-F238E27FC236}">
                <a16:creationId xmlns:a16="http://schemas.microsoft.com/office/drawing/2014/main" id="{07BCC1EE-8BB5-4074-B15B-D8974746C62E}"/>
              </a:ext>
            </a:extLst>
          </p:cNvPr>
          <p:cNvSpPr>
            <a:spLocks noGrp="1"/>
          </p:cNvSpPr>
          <p:nvPr>
            <p:ph type="sldNum" sz="quarter" idx="12"/>
          </p:nvPr>
        </p:nvSpPr>
        <p:spPr/>
        <p:txBody>
          <a:bodyPr/>
          <a:lstStyle>
            <a:lvl1pPr>
              <a:defRPr/>
            </a:lvl1pPr>
          </a:lstStyle>
          <a:p>
            <a:fld id="{C6FC6CBC-9415-4D53-BAC0-EB6F565B6BC1}" type="slidenum">
              <a:rPr lang="en-IN" smtClean="0"/>
              <a:t>‹#›</a:t>
            </a:fld>
            <a:endParaRPr lang="en-IN"/>
          </a:p>
        </p:txBody>
      </p:sp>
    </p:spTree>
    <p:extLst>
      <p:ext uri="{BB962C8B-B14F-4D97-AF65-F5344CB8AC3E}">
        <p14:creationId xmlns:p14="http://schemas.microsoft.com/office/powerpoint/2010/main" val="4033511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F24FA-D7B4-49A1-9E01-F565B6B3A0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899273-94E3-4F94-865D-B045E2B1E6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177AB1-9F5D-45A0-A693-E3701023D3CB}"/>
              </a:ext>
            </a:extLst>
          </p:cNvPr>
          <p:cNvSpPr>
            <a:spLocks noGrp="1"/>
          </p:cNvSpPr>
          <p:nvPr>
            <p:ph type="dt" sz="half" idx="10"/>
          </p:nvPr>
        </p:nvSpPr>
        <p:spPr/>
        <p:txBody>
          <a:bodyPr/>
          <a:lstStyle>
            <a:lvl1pPr>
              <a:defRPr/>
            </a:lvl1pPr>
          </a:lstStyle>
          <a:p>
            <a:fld id="{73726E36-F41D-44BF-8F0E-EA7C7F231198}" type="datetimeFigureOut">
              <a:rPr lang="en-IN" smtClean="0"/>
              <a:t>20-12-2021</a:t>
            </a:fld>
            <a:endParaRPr lang="en-IN"/>
          </a:p>
        </p:txBody>
      </p:sp>
      <p:sp>
        <p:nvSpPr>
          <p:cNvPr id="5" name="Footer Placeholder 4">
            <a:extLst>
              <a:ext uri="{FF2B5EF4-FFF2-40B4-BE49-F238E27FC236}">
                <a16:creationId xmlns:a16="http://schemas.microsoft.com/office/drawing/2014/main" id="{07DDF166-A0E3-4F16-8E7D-BF828B27CAD0}"/>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5F0A72DD-3B47-49C2-B7DA-59B7655A9498}"/>
              </a:ext>
            </a:extLst>
          </p:cNvPr>
          <p:cNvSpPr>
            <a:spLocks noGrp="1"/>
          </p:cNvSpPr>
          <p:nvPr>
            <p:ph type="sldNum" sz="quarter" idx="12"/>
          </p:nvPr>
        </p:nvSpPr>
        <p:spPr/>
        <p:txBody>
          <a:bodyPr/>
          <a:lstStyle>
            <a:lvl1pPr>
              <a:defRPr/>
            </a:lvl1pPr>
          </a:lstStyle>
          <a:p>
            <a:fld id="{C6FC6CBC-9415-4D53-BAC0-EB6F565B6BC1}" type="slidenum">
              <a:rPr lang="en-IN" smtClean="0"/>
              <a:t>‹#›</a:t>
            </a:fld>
            <a:endParaRPr lang="en-IN"/>
          </a:p>
        </p:txBody>
      </p:sp>
    </p:spTree>
    <p:extLst>
      <p:ext uri="{BB962C8B-B14F-4D97-AF65-F5344CB8AC3E}">
        <p14:creationId xmlns:p14="http://schemas.microsoft.com/office/powerpoint/2010/main" val="1387374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F9B04-491B-46E9-B9C5-83A0FA1355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0AAF49-3B2F-41A6-98D4-A01D10E578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91F088-91CE-43FB-A94D-63CCB44439D7}"/>
              </a:ext>
            </a:extLst>
          </p:cNvPr>
          <p:cNvSpPr>
            <a:spLocks noGrp="1"/>
          </p:cNvSpPr>
          <p:nvPr>
            <p:ph type="dt" sz="half" idx="10"/>
          </p:nvPr>
        </p:nvSpPr>
        <p:spPr/>
        <p:txBody>
          <a:bodyPr/>
          <a:lstStyle>
            <a:lvl1pPr>
              <a:defRPr/>
            </a:lvl1pPr>
          </a:lstStyle>
          <a:p>
            <a:fld id="{73726E36-F41D-44BF-8F0E-EA7C7F231198}" type="datetimeFigureOut">
              <a:rPr lang="en-IN" smtClean="0"/>
              <a:t>20-12-2021</a:t>
            </a:fld>
            <a:endParaRPr lang="en-IN"/>
          </a:p>
        </p:txBody>
      </p:sp>
      <p:sp>
        <p:nvSpPr>
          <p:cNvPr id="5" name="Footer Placeholder 4">
            <a:extLst>
              <a:ext uri="{FF2B5EF4-FFF2-40B4-BE49-F238E27FC236}">
                <a16:creationId xmlns:a16="http://schemas.microsoft.com/office/drawing/2014/main" id="{43A9035E-D29F-4DF7-8B72-4D39303BA9EC}"/>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48F427AB-0CC6-4D95-9928-5BB4AFE7DCB9}"/>
              </a:ext>
            </a:extLst>
          </p:cNvPr>
          <p:cNvSpPr>
            <a:spLocks noGrp="1"/>
          </p:cNvSpPr>
          <p:nvPr>
            <p:ph type="sldNum" sz="quarter" idx="12"/>
          </p:nvPr>
        </p:nvSpPr>
        <p:spPr/>
        <p:txBody>
          <a:bodyPr/>
          <a:lstStyle>
            <a:lvl1pPr>
              <a:defRPr/>
            </a:lvl1pPr>
          </a:lstStyle>
          <a:p>
            <a:fld id="{C6FC6CBC-9415-4D53-BAC0-EB6F565B6BC1}" type="slidenum">
              <a:rPr lang="en-IN" smtClean="0"/>
              <a:t>‹#›</a:t>
            </a:fld>
            <a:endParaRPr lang="en-IN"/>
          </a:p>
        </p:txBody>
      </p:sp>
    </p:spTree>
    <p:extLst>
      <p:ext uri="{BB962C8B-B14F-4D97-AF65-F5344CB8AC3E}">
        <p14:creationId xmlns:p14="http://schemas.microsoft.com/office/powerpoint/2010/main" val="1825305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127FB02-50F6-4418-AA1F-30735FA77C9B}"/>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F1CA419-DA52-4C30-8474-7EBD13C14735}"/>
              </a:ext>
            </a:extLst>
          </p:cNvPr>
          <p:cNvSpPr/>
          <p:nvPr/>
        </p:nvSpPr>
        <p:spPr>
          <a:xfrm>
            <a:off x="0" y="0"/>
            <a:ext cx="831850" cy="6858000"/>
          </a:xfrm>
          <a:prstGeom prst="rect">
            <a:avLst/>
          </a:prstGeom>
          <a:solidFill>
            <a:srgbClr val="E611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latin typeface="Avenir Next LT Pro" panose="020B0504020202020204" pitchFamily="34" charset="0"/>
            </a:endParaRPr>
          </a:p>
        </p:txBody>
      </p:sp>
      <p:pic>
        <p:nvPicPr>
          <p:cNvPr id="6" name="Picture 5" descr="A close up of a logo&#10;&#10;Description automatically generated">
            <a:extLst>
              <a:ext uri="{FF2B5EF4-FFF2-40B4-BE49-F238E27FC236}">
                <a16:creationId xmlns:a16="http://schemas.microsoft.com/office/drawing/2014/main" id="{26887B49-B00C-44CD-95F1-37615E304804}"/>
              </a:ext>
            </a:extLst>
          </p:cNvPr>
          <p:cNvPicPr>
            <a:picLocks noChangeAspect="1"/>
          </p:cNvPicPr>
          <p:nvPr/>
        </p:nvPicPr>
        <p:blipFill>
          <a:blip r:embed="rId3">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10549441" y="5476020"/>
            <a:ext cx="1223459" cy="1223459"/>
          </a:xfrm>
          <a:prstGeom prst="rect">
            <a:avLst/>
          </a:prstGeom>
        </p:spPr>
      </p:pic>
      <p:sp>
        <p:nvSpPr>
          <p:cNvPr id="2" name="Title 1">
            <a:extLst>
              <a:ext uri="{FF2B5EF4-FFF2-40B4-BE49-F238E27FC236}">
                <a16:creationId xmlns:a16="http://schemas.microsoft.com/office/drawing/2014/main" id="{01032BB9-ABB9-4D64-A6DA-60CBE154C8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76CB08-CF0C-4635-87ED-6D3B03B11D12}"/>
              </a:ext>
            </a:extLst>
          </p:cNvPr>
          <p:cNvSpPr>
            <a:spLocks noGrp="1"/>
          </p:cNvSpPr>
          <p:nvPr>
            <p:ph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94B2F1A7-ADB0-461C-9E63-9D30FCAAFA50}"/>
              </a:ext>
            </a:extLst>
          </p:cNvPr>
          <p:cNvSpPr>
            <a:spLocks noGrp="1"/>
          </p:cNvSpPr>
          <p:nvPr>
            <p:ph type="dt" sz="half" idx="10"/>
          </p:nvPr>
        </p:nvSpPr>
        <p:spPr/>
        <p:txBody>
          <a:bodyPr/>
          <a:lstStyle>
            <a:lvl1pPr>
              <a:defRPr/>
            </a:lvl1pPr>
          </a:lstStyle>
          <a:p>
            <a:fld id="{73726E36-F41D-44BF-8F0E-EA7C7F231198}" type="datetimeFigureOut">
              <a:rPr lang="en-IN" smtClean="0"/>
              <a:t>20-12-2021</a:t>
            </a:fld>
            <a:endParaRPr lang="en-IN"/>
          </a:p>
        </p:txBody>
      </p:sp>
      <p:sp>
        <p:nvSpPr>
          <p:cNvPr id="8" name="Footer Placeholder 4">
            <a:extLst>
              <a:ext uri="{FF2B5EF4-FFF2-40B4-BE49-F238E27FC236}">
                <a16:creationId xmlns:a16="http://schemas.microsoft.com/office/drawing/2014/main" id="{E7A4EEF0-DBB3-4E87-B985-3C8237AABFCC}"/>
              </a:ext>
            </a:extLst>
          </p:cNvPr>
          <p:cNvSpPr>
            <a:spLocks noGrp="1"/>
          </p:cNvSpPr>
          <p:nvPr>
            <p:ph type="ftr" sz="quarter" idx="11"/>
          </p:nvPr>
        </p:nvSpPr>
        <p:spPr/>
        <p:txBody>
          <a:bodyPr/>
          <a:lstStyle>
            <a:lvl1pPr>
              <a:defRPr/>
            </a:lvl1pPr>
          </a:lstStyle>
          <a:p>
            <a:endParaRPr lang="en-IN"/>
          </a:p>
        </p:txBody>
      </p:sp>
      <p:sp>
        <p:nvSpPr>
          <p:cNvPr id="9" name="Slide Number Placeholder 5">
            <a:extLst>
              <a:ext uri="{FF2B5EF4-FFF2-40B4-BE49-F238E27FC236}">
                <a16:creationId xmlns:a16="http://schemas.microsoft.com/office/drawing/2014/main" id="{18C204A0-D53B-4E09-AA5C-A1AB3F72D979}"/>
              </a:ext>
            </a:extLst>
          </p:cNvPr>
          <p:cNvSpPr>
            <a:spLocks noGrp="1"/>
          </p:cNvSpPr>
          <p:nvPr>
            <p:ph type="sldNum" sz="quarter" idx="12"/>
          </p:nvPr>
        </p:nvSpPr>
        <p:spPr/>
        <p:txBody>
          <a:bodyPr/>
          <a:lstStyle>
            <a:lvl1pPr>
              <a:defRPr/>
            </a:lvl1pPr>
          </a:lstStyle>
          <a:p>
            <a:fld id="{C6FC6CBC-9415-4D53-BAC0-EB6F565B6BC1}" type="slidenum">
              <a:rPr lang="en-IN" smtClean="0"/>
              <a:t>‹#›</a:t>
            </a:fld>
            <a:endParaRPr lang="en-IN"/>
          </a:p>
        </p:txBody>
      </p:sp>
    </p:spTree>
    <p:extLst>
      <p:ext uri="{BB962C8B-B14F-4D97-AF65-F5344CB8AC3E}">
        <p14:creationId xmlns:p14="http://schemas.microsoft.com/office/powerpoint/2010/main" val="406101314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869A2-8B90-42EB-ACF3-378E1CBD2F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250159E-4123-4597-9C09-C9AE8A4993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9ACD17-D42E-4ED7-9FA2-D92C0B7F5E33}"/>
              </a:ext>
            </a:extLst>
          </p:cNvPr>
          <p:cNvSpPr>
            <a:spLocks noGrp="1"/>
          </p:cNvSpPr>
          <p:nvPr>
            <p:ph type="dt" sz="half" idx="10"/>
          </p:nvPr>
        </p:nvSpPr>
        <p:spPr/>
        <p:txBody>
          <a:bodyPr/>
          <a:lstStyle>
            <a:lvl1pPr>
              <a:defRPr/>
            </a:lvl1pPr>
          </a:lstStyle>
          <a:p>
            <a:fld id="{73726E36-F41D-44BF-8F0E-EA7C7F231198}" type="datetimeFigureOut">
              <a:rPr lang="en-IN" smtClean="0"/>
              <a:t>20-12-2021</a:t>
            </a:fld>
            <a:endParaRPr lang="en-IN"/>
          </a:p>
        </p:txBody>
      </p:sp>
      <p:sp>
        <p:nvSpPr>
          <p:cNvPr id="5" name="Footer Placeholder 4">
            <a:extLst>
              <a:ext uri="{FF2B5EF4-FFF2-40B4-BE49-F238E27FC236}">
                <a16:creationId xmlns:a16="http://schemas.microsoft.com/office/drawing/2014/main" id="{C75197C8-888C-4EA6-B9B2-BCF693276A46}"/>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71A7E6CC-EE1C-4E2C-9B71-7A963C60B4D2}"/>
              </a:ext>
            </a:extLst>
          </p:cNvPr>
          <p:cNvSpPr>
            <a:spLocks noGrp="1"/>
          </p:cNvSpPr>
          <p:nvPr>
            <p:ph type="sldNum" sz="quarter" idx="12"/>
          </p:nvPr>
        </p:nvSpPr>
        <p:spPr/>
        <p:txBody>
          <a:bodyPr/>
          <a:lstStyle>
            <a:lvl1pPr>
              <a:defRPr/>
            </a:lvl1pPr>
          </a:lstStyle>
          <a:p>
            <a:fld id="{C6FC6CBC-9415-4D53-BAC0-EB6F565B6BC1}" type="slidenum">
              <a:rPr lang="en-IN" smtClean="0"/>
              <a:t>‹#›</a:t>
            </a:fld>
            <a:endParaRPr lang="en-IN"/>
          </a:p>
        </p:txBody>
      </p:sp>
    </p:spTree>
    <p:extLst>
      <p:ext uri="{BB962C8B-B14F-4D97-AF65-F5344CB8AC3E}">
        <p14:creationId xmlns:p14="http://schemas.microsoft.com/office/powerpoint/2010/main" val="455126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4B76D-478A-4183-B42A-3747F1D265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C4E7DF-D188-4261-8104-7FF4B90056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B147B2-FA36-4187-9802-E5E59042C3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9A5FBDF7-5205-4736-AD1C-F50ED1982616}"/>
              </a:ext>
            </a:extLst>
          </p:cNvPr>
          <p:cNvSpPr>
            <a:spLocks noGrp="1"/>
          </p:cNvSpPr>
          <p:nvPr>
            <p:ph type="dt" sz="half" idx="10"/>
          </p:nvPr>
        </p:nvSpPr>
        <p:spPr/>
        <p:txBody>
          <a:bodyPr/>
          <a:lstStyle>
            <a:lvl1pPr>
              <a:defRPr/>
            </a:lvl1pPr>
          </a:lstStyle>
          <a:p>
            <a:fld id="{73726E36-F41D-44BF-8F0E-EA7C7F231198}" type="datetimeFigureOut">
              <a:rPr lang="en-IN" smtClean="0"/>
              <a:t>20-12-2021</a:t>
            </a:fld>
            <a:endParaRPr lang="en-IN"/>
          </a:p>
        </p:txBody>
      </p:sp>
      <p:sp>
        <p:nvSpPr>
          <p:cNvPr id="6" name="Footer Placeholder 4">
            <a:extLst>
              <a:ext uri="{FF2B5EF4-FFF2-40B4-BE49-F238E27FC236}">
                <a16:creationId xmlns:a16="http://schemas.microsoft.com/office/drawing/2014/main" id="{1A17943B-C7CC-4FDD-8186-3C055ACF5C55}"/>
              </a:ext>
            </a:extLst>
          </p:cNvPr>
          <p:cNvSpPr>
            <a:spLocks noGrp="1"/>
          </p:cNvSpPr>
          <p:nvPr>
            <p:ph type="ftr" sz="quarter" idx="11"/>
          </p:nvPr>
        </p:nvSpPr>
        <p:spPr/>
        <p:txBody>
          <a:bodyPr/>
          <a:lstStyle>
            <a:lvl1pPr>
              <a:defRPr/>
            </a:lvl1pPr>
          </a:lstStyle>
          <a:p>
            <a:endParaRPr lang="en-IN"/>
          </a:p>
        </p:txBody>
      </p:sp>
      <p:sp>
        <p:nvSpPr>
          <p:cNvPr id="7" name="Slide Number Placeholder 5">
            <a:extLst>
              <a:ext uri="{FF2B5EF4-FFF2-40B4-BE49-F238E27FC236}">
                <a16:creationId xmlns:a16="http://schemas.microsoft.com/office/drawing/2014/main" id="{EA94314A-E7D2-4E1E-9D46-10028891620C}"/>
              </a:ext>
            </a:extLst>
          </p:cNvPr>
          <p:cNvSpPr>
            <a:spLocks noGrp="1"/>
          </p:cNvSpPr>
          <p:nvPr>
            <p:ph type="sldNum" sz="quarter" idx="12"/>
          </p:nvPr>
        </p:nvSpPr>
        <p:spPr/>
        <p:txBody>
          <a:bodyPr/>
          <a:lstStyle>
            <a:lvl1pPr>
              <a:defRPr/>
            </a:lvl1pPr>
          </a:lstStyle>
          <a:p>
            <a:fld id="{C6FC6CBC-9415-4D53-BAC0-EB6F565B6BC1}" type="slidenum">
              <a:rPr lang="en-IN" smtClean="0"/>
              <a:t>‹#›</a:t>
            </a:fld>
            <a:endParaRPr lang="en-IN"/>
          </a:p>
        </p:txBody>
      </p:sp>
    </p:spTree>
    <p:extLst>
      <p:ext uri="{BB962C8B-B14F-4D97-AF65-F5344CB8AC3E}">
        <p14:creationId xmlns:p14="http://schemas.microsoft.com/office/powerpoint/2010/main" val="864375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F7D0-04ED-467C-9841-86EDC3EE00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01626D-AF26-4383-91F8-40051B4D51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851CB1-F959-4599-8698-24538C4643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A2B58B-3AD9-4A9D-8434-5653558E23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EC6A6B-8737-44CB-8D59-F6E25F6A73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2A043D26-CA24-4ABC-BC06-CFDF03E154FC}"/>
              </a:ext>
            </a:extLst>
          </p:cNvPr>
          <p:cNvSpPr>
            <a:spLocks noGrp="1"/>
          </p:cNvSpPr>
          <p:nvPr>
            <p:ph type="dt" sz="half" idx="10"/>
          </p:nvPr>
        </p:nvSpPr>
        <p:spPr/>
        <p:txBody>
          <a:bodyPr/>
          <a:lstStyle>
            <a:lvl1pPr>
              <a:defRPr/>
            </a:lvl1pPr>
          </a:lstStyle>
          <a:p>
            <a:fld id="{73726E36-F41D-44BF-8F0E-EA7C7F231198}" type="datetimeFigureOut">
              <a:rPr lang="en-IN" smtClean="0"/>
              <a:t>20-12-2021</a:t>
            </a:fld>
            <a:endParaRPr lang="en-IN"/>
          </a:p>
        </p:txBody>
      </p:sp>
      <p:sp>
        <p:nvSpPr>
          <p:cNvPr id="8" name="Footer Placeholder 4">
            <a:extLst>
              <a:ext uri="{FF2B5EF4-FFF2-40B4-BE49-F238E27FC236}">
                <a16:creationId xmlns:a16="http://schemas.microsoft.com/office/drawing/2014/main" id="{E242F468-FF02-4D60-A45A-69F230B36A39}"/>
              </a:ext>
            </a:extLst>
          </p:cNvPr>
          <p:cNvSpPr>
            <a:spLocks noGrp="1"/>
          </p:cNvSpPr>
          <p:nvPr>
            <p:ph type="ftr" sz="quarter" idx="11"/>
          </p:nvPr>
        </p:nvSpPr>
        <p:spPr/>
        <p:txBody>
          <a:bodyPr/>
          <a:lstStyle>
            <a:lvl1pPr>
              <a:defRPr/>
            </a:lvl1pPr>
          </a:lstStyle>
          <a:p>
            <a:endParaRPr lang="en-IN"/>
          </a:p>
        </p:txBody>
      </p:sp>
      <p:sp>
        <p:nvSpPr>
          <p:cNvPr id="9" name="Slide Number Placeholder 5">
            <a:extLst>
              <a:ext uri="{FF2B5EF4-FFF2-40B4-BE49-F238E27FC236}">
                <a16:creationId xmlns:a16="http://schemas.microsoft.com/office/drawing/2014/main" id="{CCEEAF53-AB1B-42BE-B490-34FFA4AD1C6D}"/>
              </a:ext>
            </a:extLst>
          </p:cNvPr>
          <p:cNvSpPr>
            <a:spLocks noGrp="1"/>
          </p:cNvSpPr>
          <p:nvPr>
            <p:ph type="sldNum" sz="quarter" idx="12"/>
          </p:nvPr>
        </p:nvSpPr>
        <p:spPr/>
        <p:txBody>
          <a:bodyPr/>
          <a:lstStyle>
            <a:lvl1pPr>
              <a:defRPr/>
            </a:lvl1pPr>
          </a:lstStyle>
          <a:p>
            <a:fld id="{C6FC6CBC-9415-4D53-BAC0-EB6F565B6BC1}" type="slidenum">
              <a:rPr lang="en-IN" smtClean="0"/>
              <a:t>‹#›</a:t>
            </a:fld>
            <a:endParaRPr lang="en-IN"/>
          </a:p>
        </p:txBody>
      </p:sp>
    </p:spTree>
    <p:extLst>
      <p:ext uri="{BB962C8B-B14F-4D97-AF65-F5344CB8AC3E}">
        <p14:creationId xmlns:p14="http://schemas.microsoft.com/office/powerpoint/2010/main" val="2597431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56C63-4E18-488D-88DE-08AD3DE8A84F}"/>
              </a:ext>
            </a:extLst>
          </p:cNvPr>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BD071162-7D3F-41BD-ABB4-4C5F610CFD7A}"/>
              </a:ext>
            </a:extLst>
          </p:cNvPr>
          <p:cNvSpPr>
            <a:spLocks noGrp="1"/>
          </p:cNvSpPr>
          <p:nvPr>
            <p:ph type="dt" sz="half" idx="10"/>
          </p:nvPr>
        </p:nvSpPr>
        <p:spPr/>
        <p:txBody>
          <a:bodyPr/>
          <a:lstStyle>
            <a:lvl1pPr>
              <a:defRPr/>
            </a:lvl1pPr>
          </a:lstStyle>
          <a:p>
            <a:fld id="{73726E36-F41D-44BF-8F0E-EA7C7F231198}" type="datetimeFigureOut">
              <a:rPr lang="en-IN" smtClean="0"/>
              <a:t>20-12-2021</a:t>
            </a:fld>
            <a:endParaRPr lang="en-IN"/>
          </a:p>
        </p:txBody>
      </p:sp>
      <p:sp>
        <p:nvSpPr>
          <p:cNvPr id="4" name="Footer Placeholder 4">
            <a:extLst>
              <a:ext uri="{FF2B5EF4-FFF2-40B4-BE49-F238E27FC236}">
                <a16:creationId xmlns:a16="http://schemas.microsoft.com/office/drawing/2014/main" id="{B8616F66-2DAF-4EE3-AD55-1FAFD45DFCA8}"/>
              </a:ext>
            </a:extLst>
          </p:cNvPr>
          <p:cNvSpPr>
            <a:spLocks noGrp="1"/>
          </p:cNvSpPr>
          <p:nvPr>
            <p:ph type="ftr" sz="quarter" idx="11"/>
          </p:nvPr>
        </p:nvSpPr>
        <p:spPr/>
        <p:txBody>
          <a:bodyPr/>
          <a:lstStyle>
            <a:lvl1pPr>
              <a:defRPr/>
            </a:lvl1pPr>
          </a:lstStyle>
          <a:p>
            <a:endParaRPr lang="en-IN"/>
          </a:p>
        </p:txBody>
      </p:sp>
      <p:sp>
        <p:nvSpPr>
          <p:cNvPr id="5" name="Slide Number Placeholder 5">
            <a:extLst>
              <a:ext uri="{FF2B5EF4-FFF2-40B4-BE49-F238E27FC236}">
                <a16:creationId xmlns:a16="http://schemas.microsoft.com/office/drawing/2014/main" id="{26C8D7A5-C2EC-407D-A7F8-BF23B7942044}"/>
              </a:ext>
            </a:extLst>
          </p:cNvPr>
          <p:cNvSpPr>
            <a:spLocks noGrp="1"/>
          </p:cNvSpPr>
          <p:nvPr>
            <p:ph type="sldNum" sz="quarter" idx="12"/>
          </p:nvPr>
        </p:nvSpPr>
        <p:spPr/>
        <p:txBody>
          <a:bodyPr/>
          <a:lstStyle>
            <a:lvl1pPr>
              <a:defRPr/>
            </a:lvl1pPr>
          </a:lstStyle>
          <a:p>
            <a:fld id="{C6FC6CBC-9415-4D53-BAC0-EB6F565B6BC1}" type="slidenum">
              <a:rPr lang="en-IN" smtClean="0"/>
              <a:t>‹#›</a:t>
            </a:fld>
            <a:endParaRPr lang="en-IN"/>
          </a:p>
        </p:txBody>
      </p:sp>
    </p:spTree>
    <p:extLst>
      <p:ext uri="{BB962C8B-B14F-4D97-AF65-F5344CB8AC3E}">
        <p14:creationId xmlns:p14="http://schemas.microsoft.com/office/powerpoint/2010/main" val="1197351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AC90E9F-6D8F-42E3-8C02-EF4D5B7427C5}"/>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665018"/>
            <a:ext cx="12192000" cy="6192982"/>
          </a:xfrm>
          <a:prstGeom prst="rect">
            <a:avLst/>
          </a:prstGeom>
        </p:spPr>
      </p:pic>
      <p:sp>
        <p:nvSpPr>
          <p:cNvPr id="3" name="Rectangle 2">
            <a:extLst>
              <a:ext uri="{FF2B5EF4-FFF2-40B4-BE49-F238E27FC236}">
                <a16:creationId xmlns:a16="http://schemas.microsoft.com/office/drawing/2014/main" id="{AEB32172-4D8F-477B-B93C-7913C5ED74D1}"/>
              </a:ext>
            </a:extLst>
          </p:cNvPr>
          <p:cNvSpPr/>
          <p:nvPr/>
        </p:nvSpPr>
        <p:spPr>
          <a:xfrm>
            <a:off x="0" y="0"/>
            <a:ext cx="12192000" cy="836613"/>
          </a:xfrm>
          <a:prstGeom prst="rect">
            <a:avLst/>
          </a:prstGeom>
          <a:solidFill>
            <a:srgbClr val="E611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4" name="Picture 3" descr="A close up of a logo&#10;&#10;Description automatically generated">
            <a:extLst>
              <a:ext uri="{FF2B5EF4-FFF2-40B4-BE49-F238E27FC236}">
                <a16:creationId xmlns:a16="http://schemas.microsoft.com/office/drawing/2014/main" id="{505AA894-1DC5-41D0-BB5B-B9FD68250FF1}"/>
              </a:ext>
            </a:extLst>
          </p:cNvPr>
          <p:cNvPicPr>
            <a:picLocks noChangeAspect="1"/>
          </p:cNvPicPr>
          <p:nvPr/>
        </p:nvPicPr>
        <p:blipFill>
          <a:blip r:embed="rId3">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11204031" y="5873650"/>
            <a:ext cx="645994" cy="645994"/>
          </a:xfrm>
          <a:prstGeom prst="rect">
            <a:avLst/>
          </a:prstGeom>
        </p:spPr>
      </p:pic>
    </p:spTree>
    <p:extLst>
      <p:ext uri="{BB962C8B-B14F-4D97-AF65-F5344CB8AC3E}">
        <p14:creationId xmlns:p14="http://schemas.microsoft.com/office/powerpoint/2010/main" val="768542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7E2300-756B-44B0-858D-7C448EA1FA97}"/>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descr="A close up of a logo&#10;&#10;Description automatically generated">
            <a:extLst>
              <a:ext uri="{FF2B5EF4-FFF2-40B4-BE49-F238E27FC236}">
                <a16:creationId xmlns:a16="http://schemas.microsoft.com/office/drawing/2014/main" id="{67E98F91-34F0-43DC-9FC4-E0880D624CC2}"/>
              </a:ext>
            </a:extLst>
          </p:cNvPr>
          <p:cNvPicPr>
            <a:picLocks noChangeAspect="1"/>
          </p:cNvPicPr>
          <p:nvPr/>
        </p:nvPicPr>
        <p:blipFill>
          <a:blip r:embed="rId3">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10903226" y="5886993"/>
            <a:ext cx="1223459" cy="1223459"/>
          </a:xfrm>
          <a:prstGeom prst="rect">
            <a:avLst/>
          </a:prstGeom>
        </p:spPr>
      </p:pic>
    </p:spTree>
    <p:extLst>
      <p:ext uri="{BB962C8B-B14F-4D97-AF65-F5344CB8AC3E}">
        <p14:creationId xmlns:p14="http://schemas.microsoft.com/office/powerpoint/2010/main" val="1073923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8D81A-D72B-40BD-B05A-DD6FB7AA47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898900-4CF5-46AD-891D-F57BB49C4B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BDE650-6EF4-4E1F-8BA4-761401660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614F1E5B-0FB8-45A1-9570-2399925A3F1D}"/>
              </a:ext>
            </a:extLst>
          </p:cNvPr>
          <p:cNvSpPr>
            <a:spLocks noGrp="1"/>
          </p:cNvSpPr>
          <p:nvPr>
            <p:ph type="dt" sz="half" idx="10"/>
          </p:nvPr>
        </p:nvSpPr>
        <p:spPr/>
        <p:txBody>
          <a:bodyPr/>
          <a:lstStyle>
            <a:lvl1pPr>
              <a:defRPr/>
            </a:lvl1pPr>
          </a:lstStyle>
          <a:p>
            <a:fld id="{73726E36-F41D-44BF-8F0E-EA7C7F231198}" type="datetimeFigureOut">
              <a:rPr lang="en-IN" smtClean="0"/>
              <a:t>20-12-2021</a:t>
            </a:fld>
            <a:endParaRPr lang="en-IN"/>
          </a:p>
        </p:txBody>
      </p:sp>
      <p:sp>
        <p:nvSpPr>
          <p:cNvPr id="6" name="Footer Placeholder 4">
            <a:extLst>
              <a:ext uri="{FF2B5EF4-FFF2-40B4-BE49-F238E27FC236}">
                <a16:creationId xmlns:a16="http://schemas.microsoft.com/office/drawing/2014/main" id="{82B95EE4-67DC-43A5-9DC8-DBCF5C2EA753}"/>
              </a:ext>
            </a:extLst>
          </p:cNvPr>
          <p:cNvSpPr>
            <a:spLocks noGrp="1"/>
          </p:cNvSpPr>
          <p:nvPr>
            <p:ph type="ftr" sz="quarter" idx="11"/>
          </p:nvPr>
        </p:nvSpPr>
        <p:spPr/>
        <p:txBody>
          <a:bodyPr/>
          <a:lstStyle>
            <a:lvl1pPr>
              <a:defRPr/>
            </a:lvl1pPr>
          </a:lstStyle>
          <a:p>
            <a:endParaRPr lang="en-IN"/>
          </a:p>
        </p:txBody>
      </p:sp>
      <p:sp>
        <p:nvSpPr>
          <p:cNvPr id="7" name="Slide Number Placeholder 5">
            <a:extLst>
              <a:ext uri="{FF2B5EF4-FFF2-40B4-BE49-F238E27FC236}">
                <a16:creationId xmlns:a16="http://schemas.microsoft.com/office/drawing/2014/main" id="{6028D447-CC81-44BB-B9F1-2ED645CC4B38}"/>
              </a:ext>
            </a:extLst>
          </p:cNvPr>
          <p:cNvSpPr>
            <a:spLocks noGrp="1"/>
          </p:cNvSpPr>
          <p:nvPr>
            <p:ph type="sldNum" sz="quarter" idx="12"/>
          </p:nvPr>
        </p:nvSpPr>
        <p:spPr/>
        <p:txBody>
          <a:bodyPr/>
          <a:lstStyle>
            <a:lvl1pPr>
              <a:defRPr/>
            </a:lvl1pPr>
          </a:lstStyle>
          <a:p>
            <a:fld id="{C6FC6CBC-9415-4D53-BAC0-EB6F565B6BC1}" type="slidenum">
              <a:rPr lang="en-IN" smtClean="0"/>
              <a:t>‹#›</a:t>
            </a:fld>
            <a:endParaRPr lang="en-IN"/>
          </a:p>
        </p:txBody>
      </p:sp>
    </p:spTree>
    <p:extLst>
      <p:ext uri="{BB962C8B-B14F-4D97-AF65-F5344CB8AC3E}">
        <p14:creationId xmlns:p14="http://schemas.microsoft.com/office/powerpoint/2010/main" val="3737352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442AE06-B427-4B13-BC89-EA5BB8C6D6B8}"/>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9E666B0D-5A38-4DAE-BEE0-45D45E1DA30D}"/>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106D7D16-3050-4071-8298-3C757C912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fld id="{73726E36-F41D-44BF-8F0E-EA7C7F231198}" type="datetimeFigureOut">
              <a:rPr lang="en-IN" smtClean="0"/>
              <a:t>20-12-2021</a:t>
            </a:fld>
            <a:endParaRPr lang="en-IN"/>
          </a:p>
        </p:txBody>
      </p:sp>
      <p:sp>
        <p:nvSpPr>
          <p:cNvPr id="5" name="Footer Placeholder 4">
            <a:extLst>
              <a:ext uri="{FF2B5EF4-FFF2-40B4-BE49-F238E27FC236}">
                <a16:creationId xmlns:a16="http://schemas.microsoft.com/office/drawing/2014/main" id="{71ACF3C4-5348-4F41-9659-CE28F92ADD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endParaRPr lang="en-IN"/>
          </a:p>
        </p:txBody>
      </p:sp>
      <p:sp>
        <p:nvSpPr>
          <p:cNvPr id="6" name="Slide Number Placeholder 5">
            <a:extLst>
              <a:ext uri="{FF2B5EF4-FFF2-40B4-BE49-F238E27FC236}">
                <a16:creationId xmlns:a16="http://schemas.microsoft.com/office/drawing/2014/main" id="{0722E5B8-830A-4E89-9949-476BAA16E7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fld id="{C6FC6CBC-9415-4D53-BAC0-EB6F565B6BC1}" type="slidenum">
              <a:rPr lang="en-IN" smtClean="0"/>
              <a:t>‹#›</a:t>
            </a:fld>
            <a:endParaRPr lang="en-IN"/>
          </a:p>
        </p:txBody>
      </p:sp>
    </p:spTree>
    <p:extLst>
      <p:ext uri="{BB962C8B-B14F-4D97-AF65-F5344CB8AC3E}">
        <p14:creationId xmlns:p14="http://schemas.microsoft.com/office/powerpoint/2010/main" val="3076250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forms.gle/XjJHG9rs1JPpPZgt6" TargetMode="External"/><Relationship Id="rId2" Type="http://schemas.openxmlformats.org/officeDocument/2006/relationships/hyperlink" Target="http://hackathon.timestsw.com/"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42576-A117-4050-B485-5F11DEE57D32}"/>
              </a:ext>
            </a:extLst>
          </p:cNvPr>
          <p:cNvSpPr txBox="1">
            <a:spLocks/>
          </p:cNvSpPr>
          <p:nvPr/>
        </p:nvSpPr>
        <p:spPr>
          <a:xfrm>
            <a:off x="1524000" y="2245809"/>
            <a:ext cx="9144000" cy="1564716"/>
          </a:xfrm>
          <a:prstGeom prst="rect">
            <a:avLst/>
          </a:prstGeom>
        </p:spPr>
        <p:txBody>
          <a:bodyPr lIns="91440" tIns="45720" rIns="91440" bIns="45720" anchor="t">
            <a:normAutofit/>
          </a:bodyPr>
          <a:lst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r>
              <a:rPr lang="en-US" sz="4800" dirty="0"/>
              <a:t>IIT Roorkee PGCP DSML</a:t>
            </a:r>
          </a:p>
          <a:p>
            <a:r>
              <a:rPr lang="en-US" sz="4800" dirty="0"/>
              <a:t>Data Science Hackathon</a:t>
            </a:r>
          </a:p>
        </p:txBody>
      </p:sp>
      <p:sp>
        <p:nvSpPr>
          <p:cNvPr id="3" name="Subtitle 2">
            <a:extLst>
              <a:ext uri="{FF2B5EF4-FFF2-40B4-BE49-F238E27FC236}">
                <a16:creationId xmlns:a16="http://schemas.microsoft.com/office/drawing/2014/main" id="{3709D8F5-D6C3-42B8-A2F7-AF96080D83BD}"/>
              </a:ext>
            </a:extLst>
          </p:cNvPr>
          <p:cNvSpPr txBox="1">
            <a:spLocks/>
          </p:cNvSpPr>
          <p:nvPr/>
        </p:nvSpPr>
        <p:spPr>
          <a:xfrm>
            <a:off x="1524000" y="3972683"/>
            <a:ext cx="9144000" cy="572583"/>
          </a:xfrm>
          <a:prstGeom prst="rect">
            <a:avLst/>
          </a:prstGeom>
        </p:spPr>
        <p:txBody>
          <a:bodyPr lIns="91440" tIns="45720" rIns="91440" bIns="45720" anchor="t">
            <a:normAutofit/>
          </a:bodyPr>
          <a:lst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December 21</a:t>
            </a:r>
            <a:r>
              <a:rPr lang="en-US" sz="2000" b="1" baseline="30000" dirty="0"/>
              <a:t>st</a:t>
            </a:r>
            <a:r>
              <a:rPr lang="en-US" sz="2000" b="1" dirty="0"/>
              <a:t> &amp; 22</a:t>
            </a:r>
            <a:r>
              <a:rPr lang="en-US" sz="2000" b="1" baseline="30000" dirty="0"/>
              <a:t>nd</a:t>
            </a:r>
            <a:r>
              <a:rPr lang="en-US" sz="2000" b="1" dirty="0"/>
              <a:t>, 2021</a:t>
            </a:r>
          </a:p>
        </p:txBody>
      </p:sp>
      <p:pic>
        <p:nvPicPr>
          <p:cNvPr id="6" name="Picture 5" descr="Graphical user interface&#10;&#10;Description automatically generated with medium confidence">
            <a:extLst>
              <a:ext uri="{FF2B5EF4-FFF2-40B4-BE49-F238E27FC236}">
                <a16:creationId xmlns:a16="http://schemas.microsoft.com/office/drawing/2014/main" id="{641237F3-7310-4A4C-B867-B768555858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516514"/>
            <a:ext cx="1280845" cy="1280845"/>
          </a:xfrm>
          <a:prstGeom prst="rect">
            <a:avLst/>
          </a:prstGeom>
        </p:spPr>
      </p:pic>
    </p:spTree>
    <p:extLst>
      <p:ext uri="{BB962C8B-B14F-4D97-AF65-F5344CB8AC3E}">
        <p14:creationId xmlns:p14="http://schemas.microsoft.com/office/powerpoint/2010/main" val="937955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B117-EB48-4683-B3B5-4A36505089C9}"/>
              </a:ext>
            </a:extLst>
          </p:cNvPr>
          <p:cNvSpPr>
            <a:spLocks noGrp="1"/>
          </p:cNvSpPr>
          <p:nvPr>
            <p:ph type="title"/>
          </p:nvPr>
        </p:nvSpPr>
        <p:spPr>
          <a:xfrm>
            <a:off x="1692583" y="2240280"/>
            <a:ext cx="9367203" cy="1188720"/>
          </a:xfrm>
        </p:spPr>
        <p:txBody>
          <a:bodyPr>
            <a:normAutofit/>
          </a:bodyPr>
          <a:lstStyle/>
          <a:p>
            <a:pPr algn="ctr"/>
            <a:r>
              <a:rPr lang="en-US" sz="5400" b="1" dirty="0"/>
              <a:t>Hack + Marathon = Hackathon</a:t>
            </a:r>
            <a:endParaRPr lang="en-IN" sz="5400" b="1" dirty="0"/>
          </a:p>
        </p:txBody>
      </p:sp>
      <p:sp>
        <p:nvSpPr>
          <p:cNvPr id="3" name="TextBox 2">
            <a:extLst>
              <a:ext uri="{FF2B5EF4-FFF2-40B4-BE49-F238E27FC236}">
                <a16:creationId xmlns:a16="http://schemas.microsoft.com/office/drawing/2014/main" id="{86D1439F-9B30-49E2-99B1-13C90C66578C}"/>
              </a:ext>
            </a:extLst>
          </p:cNvPr>
          <p:cNvSpPr txBox="1"/>
          <p:nvPr/>
        </p:nvSpPr>
        <p:spPr>
          <a:xfrm>
            <a:off x="2161640" y="3429000"/>
            <a:ext cx="7080913" cy="369332"/>
          </a:xfrm>
          <a:prstGeom prst="rect">
            <a:avLst/>
          </a:prstGeom>
          <a:noFill/>
        </p:spPr>
        <p:txBody>
          <a:bodyPr wrap="none" rtlCol="0">
            <a:spAutoFit/>
          </a:bodyPr>
          <a:lstStyle/>
          <a:p>
            <a:r>
              <a:rPr lang="en-US" dirty="0"/>
              <a:t>Hack is often defined as an inelegant but effective way to solve a problem</a:t>
            </a:r>
            <a:endParaRPr lang="en-IN" dirty="0"/>
          </a:p>
        </p:txBody>
      </p:sp>
      <p:pic>
        <p:nvPicPr>
          <p:cNvPr id="5" name="Picture 4" descr="Graphical user interface&#10;&#10;Description automatically generated with medium confidence">
            <a:extLst>
              <a:ext uri="{FF2B5EF4-FFF2-40B4-BE49-F238E27FC236}">
                <a16:creationId xmlns:a16="http://schemas.microsoft.com/office/drawing/2014/main" id="{86BB6923-BC0B-44E5-8B34-5B08EFF4C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160" y="5714962"/>
            <a:ext cx="870497" cy="870497"/>
          </a:xfrm>
          <a:prstGeom prst="rect">
            <a:avLst/>
          </a:prstGeom>
        </p:spPr>
      </p:pic>
    </p:spTree>
    <p:extLst>
      <p:ext uri="{BB962C8B-B14F-4D97-AF65-F5344CB8AC3E}">
        <p14:creationId xmlns:p14="http://schemas.microsoft.com/office/powerpoint/2010/main" val="374844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B117-EB48-4683-B3B5-4A36505089C9}"/>
              </a:ext>
            </a:extLst>
          </p:cNvPr>
          <p:cNvSpPr>
            <a:spLocks noGrp="1"/>
          </p:cNvSpPr>
          <p:nvPr>
            <p:ph type="title"/>
          </p:nvPr>
        </p:nvSpPr>
        <p:spPr>
          <a:xfrm>
            <a:off x="1653363" y="365760"/>
            <a:ext cx="9367203" cy="1188720"/>
          </a:xfrm>
        </p:spPr>
        <p:txBody>
          <a:bodyPr>
            <a:normAutofit/>
          </a:bodyPr>
          <a:lstStyle/>
          <a:p>
            <a:r>
              <a:rPr lang="en-US"/>
              <a:t>Hackathon Logistics</a:t>
            </a:r>
            <a:endParaRPr lang="en-IN"/>
          </a:p>
        </p:txBody>
      </p:sp>
      <p:sp>
        <p:nvSpPr>
          <p:cNvPr id="3" name="Content Placeholder 2">
            <a:extLst>
              <a:ext uri="{FF2B5EF4-FFF2-40B4-BE49-F238E27FC236}">
                <a16:creationId xmlns:a16="http://schemas.microsoft.com/office/drawing/2014/main" id="{8571B9C5-DD1C-45F1-A7BF-259F2D5697CF}"/>
              </a:ext>
            </a:extLst>
          </p:cNvPr>
          <p:cNvSpPr>
            <a:spLocks noGrp="1"/>
          </p:cNvSpPr>
          <p:nvPr>
            <p:ph idx="1"/>
          </p:nvPr>
        </p:nvSpPr>
        <p:spPr>
          <a:xfrm>
            <a:off x="1653363" y="2176272"/>
            <a:ext cx="9367204" cy="4041648"/>
          </a:xfrm>
        </p:spPr>
        <p:txBody>
          <a:bodyPr anchor="t">
            <a:normAutofit/>
          </a:bodyPr>
          <a:lstStyle/>
          <a:p>
            <a:r>
              <a:rPr lang="en-US" sz="2400" dirty="0"/>
              <a:t>What is a Hackathon?</a:t>
            </a:r>
          </a:p>
          <a:p>
            <a:pPr lvl="1"/>
            <a:r>
              <a:rPr lang="en-US" dirty="0"/>
              <a:t>2-day team competition to solve a machine learning problem</a:t>
            </a:r>
          </a:p>
          <a:p>
            <a:pPr lvl="1"/>
            <a:endParaRPr lang="en-US" dirty="0"/>
          </a:p>
          <a:p>
            <a:r>
              <a:rPr lang="en-IN" sz="2400" dirty="0"/>
              <a:t>Agenda for next 2 days</a:t>
            </a:r>
          </a:p>
          <a:p>
            <a:pPr lvl="1"/>
            <a:r>
              <a:rPr lang="en-IN" dirty="0"/>
              <a:t>21</a:t>
            </a:r>
            <a:r>
              <a:rPr lang="en-IN" baseline="30000" dirty="0"/>
              <a:t>st</a:t>
            </a:r>
            <a:r>
              <a:rPr lang="en-IN" dirty="0"/>
              <a:t> Dec – 10 am :: Kick-off and reveal of problem statement and dataset</a:t>
            </a:r>
            <a:endParaRPr lang="en-IN" dirty="0">
              <a:cs typeface="Calibri"/>
            </a:endParaRPr>
          </a:p>
          <a:p>
            <a:pPr lvl="1"/>
            <a:r>
              <a:rPr lang="en-IN" dirty="0"/>
              <a:t>21</a:t>
            </a:r>
            <a:r>
              <a:rPr lang="en-IN" baseline="30000" dirty="0"/>
              <a:t>st</a:t>
            </a:r>
            <a:r>
              <a:rPr lang="en-IN" dirty="0"/>
              <a:t> Dec– 4:30 pm onwards :: Team-wise review session</a:t>
            </a:r>
            <a:endParaRPr lang="en-IN" dirty="0">
              <a:cs typeface="Calibri" panose="020F0502020204030204"/>
            </a:endParaRPr>
          </a:p>
          <a:p>
            <a:pPr lvl="1"/>
            <a:endParaRPr lang="en-IN" dirty="0"/>
          </a:p>
          <a:p>
            <a:pPr lvl="1"/>
            <a:r>
              <a:rPr lang="en-IN" dirty="0"/>
              <a:t>22</a:t>
            </a:r>
            <a:r>
              <a:rPr lang="en-IN" baseline="30000" dirty="0"/>
              <a:t>nd</a:t>
            </a:r>
            <a:r>
              <a:rPr lang="en-IN" dirty="0"/>
              <a:t> Dec– 10:00 am onwards :: Team-wise review session</a:t>
            </a:r>
            <a:endParaRPr lang="en-IN" dirty="0">
              <a:cs typeface="Calibri"/>
            </a:endParaRPr>
          </a:p>
          <a:p>
            <a:pPr lvl="1"/>
            <a:r>
              <a:rPr lang="en-IN" dirty="0"/>
              <a:t>22</a:t>
            </a:r>
            <a:r>
              <a:rPr lang="en-IN" baseline="30000" dirty="0"/>
              <a:t>nd</a:t>
            </a:r>
            <a:r>
              <a:rPr lang="en-IN" dirty="0"/>
              <a:t> Dec– Midnight :: Deadline to submit presentations</a:t>
            </a:r>
            <a:endParaRPr lang="en-IN" dirty="0">
              <a:cs typeface="Calibri" panose="020F0502020204030204"/>
            </a:endParaRPr>
          </a:p>
        </p:txBody>
      </p:sp>
      <p:pic>
        <p:nvPicPr>
          <p:cNvPr id="6" name="Picture 5" descr="Graphical user interface&#10;&#10;Description automatically generated with medium confidence">
            <a:extLst>
              <a:ext uri="{FF2B5EF4-FFF2-40B4-BE49-F238E27FC236}">
                <a16:creationId xmlns:a16="http://schemas.microsoft.com/office/drawing/2014/main" id="{466164BE-9BEE-48B6-9BAD-D75F061B10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160" y="5714962"/>
            <a:ext cx="870497" cy="870497"/>
          </a:xfrm>
          <a:prstGeom prst="rect">
            <a:avLst/>
          </a:prstGeom>
        </p:spPr>
      </p:pic>
    </p:spTree>
    <p:extLst>
      <p:ext uri="{BB962C8B-B14F-4D97-AF65-F5344CB8AC3E}">
        <p14:creationId xmlns:p14="http://schemas.microsoft.com/office/powerpoint/2010/main" val="585661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4A615-847F-4442-B0BE-440368A5D582}"/>
              </a:ext>
            </a:extLst>
          </p:cNvPr>
          <p:cNvSpPr>
            <a:spLocks noGrp="1"/>
          </p:cNvSpPr>
          <p:nvPr>
            <p:ph type="title"/>
          </p:nvPr>
        </p:nvSpPr>
        <p:spPr>
          <a:xfrm>
            <a:off x="1653363" y="365760"/>
            <a:ext cx="9367203" cy="1188720"/>
          </a:xfrm>
        </p:spPr>
        <p:txBody>
          <a:bodyPr>
            <a:normAutofit/>
          </a:bodyPr>
          <a:lstStyle/>
          <a:p>
            <a:r>
              <a:rPr lang="en-US"/>
              <a:t>Problem Statement</a:t>
            </a:r>
            <a:endParaRPr lang="en-IN"/>
          </a:p>
        </p:txBody>
      </p:sp>
      <p:sp>
        <p:nvSpPr>
          <p:cNvPr id="3" name="Content Placeholder 2">
            <a:extLst>
              <a:ext uri="{FF2B5EF4-FFF2-40B4-BE49-F238E27FC236}">
                <a16:creationId xmlns:a16="http://schemas.microsoft.com/office/drawing/2014/main" id="{E3D35AD5-DBD0-439C-84A1-111DE2839DF5}"/>
              </a:ext>
            </a:extLst>
          </p:cNvPr>
          <p:cNvSpPr>
            <a:spLocks noGrp="1"/>
          </p:cNvSpPr>
          <p:nvPr>
            <p:ph idx="1"/>
          </p:nvPr>
        </p:nvSpPr>
        <p:spPr>
          <a:xfrm>
            <a:off x="1551763" y="1554480"/>
            <a:ext cx="9367204" cy="4855845"/>
          </a:xfrm>
        </p:spPr>
        <p:txBody>
          <a:bodyPr anchor="t">
            <a:normAutofit/>
          </a:bodyPr>
          <a:lstStyle/>
          <a:p>
            <a:pPr marL="0" indent="0" algn="just">
              <a:buNone/>
            </a:pPr>
            <a:r>
              <a:rPr lang="en-US" dirty="0"/>
              <a:t>You are a data scientist at </a:t>
            </a:r>
            <a:r>
              <a:rPr lang="en-US" dirty="0" err="1"/>
              <a:t>Megakkart</a:t>
            </a:r>
            <a:r>
              <a:rPr lang="en-US" dirty="0"/>
              <a:t> the largest ecommerce platform in the country. Owing to the festive season </a:t>
            </a:r>
            <a:r>
              <a:rPr lang="en-US" dirty="0" err="1"/>
              <a:t>Megakkart</a:t>
            </a:r>
            <a:r>
              <a:rPr lang="en-US" dirty="0"/>
              <a:t> is planning a ‘Super Festive Sale’ where it wants to achieve a GMV sales of INR 500 crores. You are being provided with the user data for the past one year on various parameters mentioned below. You need to identify whether the user on the web portal will make a purchase or not. The company plans to work on various hooks for the customers who are at a risk of not making a purchase. Your analysis and machine learning model will help the product team to plan these hooks.</a:t>
            </a:r>
          </a:p>
          <a:p>
            <a:pPr marL="0" indent="0" algn="just">
              <a:buNone/>
            </a:pPr>
            <a:endParaRPr lang="en-IN" dirty="0"/>
          </a:p>
        </p:txBody>
      </p:sp>
      <p:pic>
        <p:nvPicPr>
          <p:cNvPr id="5" name="Picture 4" descr="Graphical user interface&#10;&#10;Description automatically generated with medium confidence">
            <a:extLst>
              <a:ext uri="{FF2B5EF4-FFF2-40B4-BE49-F238E27FC236}">
                <a16:creationId xmlns:a16="http://schemas.microsoft.com/office/drawing/2014/main" id="{3D77D16D-94F3-4BA4-B9E8-353B8E06A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160" y="5714962"/>
            <a:ext cx="870497" cy="870497"/>
          </a:xfrm>
          <a:prstGeom prst="rect">
            <a:avLst/>
          </a:prstGeom>
        </p:spPr>
      </p:pic>
    </p:spTree>
    <p:extLst>
      <p:ext uri="{BB962C8B-B14F-4D97-AF65-F5344CB8AC3E}">
        <p14:creationId xmlns:p14="http://schemas.microsoft.com/office/powerpoint/2010/main" val="4247741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DDBC5-F36F-4A59-89C5-FC8DC8D7AF02}"/>
              </a:ext>
            </a:extLst>
          </p:cNvPr>
          <p:cNvSpPr>
            <a:spLocks noGrp="1"/>
          </p:cNvSpPr>
          <p:nvPr>
            <p:ph type="title"/>
          </p:nvPr>
        </p:nvSpPr>
        <p:spPr>
          <a:xfrm>
            <a:off x="1653363" y="365760"/>
            <a:ext cx="9367203" cy="1188720"/>
          </a:xfrm>
        </p:spPr>
        <p:txBody>
          <a:bodyPr>
            <a:normAutofit/>
          </a:bodyPr>
          <a:lstStyle/>
          <a:p>
            <a:r>
              <a:rPr lang="en-US" sz="4100"/>
              <a:t>How to submit the solution for evaluation?</a:t>
            </a:r>
            <a:endParaRPr lang="en-IN" sz="4100"/>
          </a:p>
        </p:txBody>
      </p:sp>
      <p:sp>
        <p:nvSpPr>
          <p:cNvPr id="3" name="Content Placeholder 2">
            <a:extLst>
              <a:ext uri="{FF2B5EF4-FFF2-40B4-BE49-F238E27FC236}">
                <a16:creationId xmlns:a16="http://schemas.microsoft.com/office/drawing/2014/main" id="{2403C37C-CE56-4F57-BE87-940F85598C79}"/>
              </a:ext>
            </a:extLst>
          </p:cNvPr>
          <p:cNvSpPr>
            <a:spLocks noGrp="1"/>
          </p:cNvSpPr>
          <p:nvPr>
            <p:ph idx="1"/>
          </p:nvPr>
        </p:nvSpPr>
        <p:spPr>
          <a:xfrm>
            <a:off x="1653363" y="2176272"/>
            <a:ext cx="9367204" cy="4041648"/>
          </a:xfrm>
        </p:spPr>
        <p:txBody>
          <a:bodyPr anchor="t">
            <a:normAutofit fontScale="85000" lnSpcReduction="20000"/>
          </a:bodyPr>
          <a:lstStyle/>
          <a:p>
            <a:r>
              <a:rPr lang="en-US" sz="2400" dirty="0"/>
              <a:t>The dataset provided has three files</a:t>
            </a:r>
          </a:p>
          <a:p>
            <a:pPr lvl="1"/>
            <a:r>
              <a:rPr lang="en-US" dirty="0"/>
              <a:t>train.csv (labelled data) : </a:t>
            </a:r>
            <a:r>
              <a:rPr lang="en-IN" dirty="0"/>
              <a:t>training data with 40,000 records | 18 features | 1 target (Revenue) </a:t>
            </a:r>
            <a:endParaRPr lang="en-US" dirty="0"/>
          </a:p>
          <a:p>
            <a:pPr lvl="1"/>
            <a:r>
              <a:rPr lang="en-US" dirty="0"/>
              <a:t>test.csv (un-labelled data) : </a:t>
            </a:r>
            <a:r>
              <a:rPr lang="en-IN" dirty="0"/>
              <a:t>test data with 10,000 records | 18 features</a:t>
            </a:r>
            <a:endParaRPr lang="en-US" dirty="0"/>
          </a:p>
          <a:p>
            <a:pPr lvl="1"/>
            <a:r>
              <a:rPr lang="en-US" dirty="0"/>
              <a:t>sample_submission.csv (submission format) : </a:t>
            </a:r>
            <a:r>
              <a:rPr lang="en-IN" dirty="0"/>
              <a:t>– sample file to be used as template for submission of predictions</a:t>
            </a:r>
            <a:endParaRPr lang="en-US" dirty="0"/>
          </a:p>
          <a:p>
            <a:pPr lvl="1"/>
            <a:endParaRPr lang="en-US" dirty="0"/>
          </a:p>
          <a:p>
            <a:r>
              <a:rPr lang="en-US" sz="2400" dirty="0"/>
              <a:t>Teams need to submit the csv file along with predicted labels in the sample_submission.csv format</a:t>
            </a:r>
          </a:p>
          <a:p>
            <a:pPr marL="0" indent="0">
              <a:buNone/>
            </a:pPr>
            <a:endParaRPr lang="en-US" sz="2400" dirty="0"/>
          </a:p>
          <a:p>
            <a:r>
              <a:rPr lang="en-US" sz="2400" dirty="0"/>
              <a:t>You can see/download Problem statement, data dictionary, datasets, leaderboard, submit the csv file along with predicted labels </a:t>
            </a:r>
            <a:r>
              <a:rPr lang="en-US" sz="2400" dirty="0">
                <a:hlinkClick r:id="rId2"/>
              </a:rPr>
              <a:t>here.</a:t>
            </a:r>
            <a:endParaRPr lang="en-US" sz="2400" dirty="0"/>
          </a:p>
          <a:p>
            <a:r>
              <a:rPr lang="en-US" sz="2400" dirty="0"/>
              <a:t>The final Jupyter Notebook file along with any intermediate processed datasets &amp; PPT/ Video (optional) in zip format can be submitted </a:t>
            </a:r>
            <a:r>
              <a:rPr lang="en-US" sz="2400" dirty="0">
                <a:hlinkClick r:id="rId3"/>
              </a:rPr>
              <a:t>here</a:t>
            </a:r>
            <a:endParaRPr lang="en-US" sz="2400" dirty="0"/>
          </a:p>
          <a:p>
            <a:endParaRPr lang="en-US" sz="2400" dirty="0"/>
          </a:p>
          <a:p>
            <a:endParaRPr lang="en-US" sz="2400" dirty="0">
              <a:ea typeface="+mn-lt"/>
              <a:cs typeface="+mn-lt"/>
            </a:endParaRPr>
          </a:p>
          <a:p>
            <a:endParaRPr lang="en-US" sz="2400" dirty="0">
              <a:cs typeface="Calibri"/>
            </a:endParaRPr>
          </a:p>
          <a:p>
            <a:endParaRPr lang="en-US" sz="2400" dirty="0">
              <a:cs typeface="Calibri"/>
            </a:endParaRPr>
          </a:p>
          <a:p>
            <a:endParaRPr lang="en-US" sz="2400" dirty="0">
              <a:cs typeface="Calibri"/>
            </a:endParaRPr>
          </a:p>
        </p:txBody>
      </p:sp>
      <p:pic>
        <p:nvPicPr>
          <p:cNvPr id="5" name="Picture 4" descr="Graphical user interface&#10;&#10;Description automatically generated with medium confidence">
            <a:extLst>
              <a:ext uri="{FF2B5EF4-FFF2-40B4-BE49-F238E27FC236}">
                <a16:creationId xmlns:a16="http://schemas.microsoft.com/office/drawing/2014/main" id="{723AF806-309E-4D0C-A6BB-39E758B228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160" y="5714962"/>
            <a:ext cx="870497" cy="870497"/>
          </a:xfrm>
          <a:prstGeom prst="rect">
            <a:avLst/>
          </a:prstGeom>
        </p:spPr>
      </p:pic>
    </p:spTree>
    <p:extLst>
      <p:ext uri="{BB962C8B-B14F-4D97-AF65-F5344CB8AC3E}">
        <p14:creationId xmlns:p14="http://schemas.microsoft.com/office/powerpoint/2010/main" val="1743856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DDBC5-F36F-4A59-89C5-FC8DC8D7AF02}"/>
              </a:ext>
            </a:extLst>
          </p:cNvPr>
          <p:cNvSpPr>
            <a:spLocks noGrp="1"/>
          </p:cNvSpPr>
          <p:nvPr>
            <p:ph type="title"/>
          </p:nvPr>
        </p:nvSpPr>
        <p:spPr>
          <a:xfrm>
            <a:off x="1653363" y="365760"/>
            <a:ext cx="9367203" cy="1188720"/>
          </a:xfrm>
        </p:spPr>
        <p:txBody>
          <a:bodyPr>
            <a:normAutofit/>
          </a:bodyPr>
          <a:lstStyle/>
          <a:p>
            <a:r>
              <a:rPr lang="en-US" sz="4100" dirty="0"/>
              <a:t>Data Description</a:t>
            </a:r>
            <a:endParaRPr lang="en-IN" sz="4100" dirty="0"/>
          </a:p>
        </p:txBody>
      </p:sp>
      <p:pic>
        <p:nvPicPr>
          <p:cNvPr id="6" name="Picture 5">
            <a:extLst>
              <a:ext uri="{FF2B5EF4-FFF2-40B4-BE49-F238E27FC236}">
                <a16:creationId xmlns:a16="http://schemas.microsoft.com/office/drawing/2014/main" id="{E7A5E609-A9BC-4970-9DBB-314BB7D2A57D}"/>
              </a:ext>
            </a:extLst>
          </p:cNvPr>
          <p:cNvPicPr>
            <a:picLocks noChangeAspect="1"/>
          </p:cNvPicPr>
          <p:nvPr/>
        </p:nvPicPr>
        <p:blipFill>
          <a:blip r:embed="rId2"/>
          <a:stretch>
            <a:fillRect/>
          </a:stretch>
        </p:blipFill>
        <p:spPr>
          <a:xfrm>
            <a:off x="1171435" y="1373506"/>
            <a:ext cx="7073406" cy="1758070"/>
          </a:xfrm>
          <a:prstGeom prst="rect">
            <a:avLst/>
          </a:prstGeom>
        </p:spPr>
      </p:pic>
      <p:pic>
        <p:nvPicPr>
          <p:cNvPr id="12" name="Picture 11">
            <a:extLst>
              <a:ext uri="{FF2B5EF4-FFF2-40B4-BE49-F238E27FC236}">
                <a16:creationId xmlns:a16="http://schemas.microsoft.com/office/drawing/2014/main" id="{78E39C51-29C4-4E65-8ED7-9179061BC74B}"/>
              </a:ext>
            </a:extLst>
          </p:cNvPr>
          <p:cNvPicPr>
            <a:picLocks noChangeAspect="1"/>
          </p:cNvPicPr>
          <p:nvPr/>
        </p:nvPicPr>
        <p:blipFill>
          <a:blip r:embed="rId3"/>
          <a:stretch>
            <a:fillRect/>
          </a:stretch>
        </p:blipFill>
        <p:spPr>
          <a:xfrm>
            <a:off x="3543300" y="3105859"/>
            <a:ext cx="5105400" cy="2066925"/>
          </a:xfrm>
          <a:prstGeom prst="rect">
            <a:avLst/>
          </a:prstGeom>
        </p:spPr>
      </p:pic>
      <p:pic>
        <p:nvPicPr>
          <p:cNvPr id="14" name="Picture 13">
            <a:extLst>
              <a:ext uri="{FF2B5EF4-FFF2-40B4-BE49-F238E27FC236}">
                <a16:creationId xmlns:a16="http://schemas.microsoft.com/office/drawing/2014/main" id="{A52501DB-A999-4BE6-ABD2-76A1981CE02A}"/>
              </a:ext>
            </a:extLst>
          </p:cNvPr>
          <p:cNvPicPr>
            <a:picLocks noChangeAspect="1"/>
          </p:cNvPicPr>
          <p:nvPr/>
        </p:nvPicPr>
        <p:blipFill>
          <a:blip r:embed="rId4"/>
          <a:stretch>
            <a:fillRect/>
          </a:stretch>
        </p:blipFill>
        <p:spPr>
          <a:xfrm>
            <a:off x="4404360" y="5172784"/>
            <a:ext cx="7467600" cy="371475"/>
          </a:xfrm>
          <a:prstGeom prst="rect">
            <a:avLst/>
          </a:prstGeom>
        </p:spPr>
      </p:pic>
      <p:sp>
        <p:nvSpPr>
          <p:cNvPr id="15" name="Arrow: Up 14">
            <a:extLst>
              <a:ext uri="{FF2B5EF4-FFF2-40B4-BE49-F238E27FC236}">
                <a16:creationId xmlns:a16="http://schemas.microsoft.com/office/drawing/2014/main" id="{FCDF28BB-DEEF-4020-930A-892CA776F435}"/>
              </a:ext>
            </a:extLst>
          </p:cNvPr>
          <p:cNvSpPr/>
          <p:nvPr/>
        </p:nvSpPr>
        <p:spPr>
          <a:xfrm flipH="1">
            <a:off x="11371086" y="4511040"/>
            <a:ext cx="272274" cy="66174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B0280C9B-937A-4483-99CC-CDC04952400C}"/>
              </a:ext>
            </a:extLst>
          </p:cNvPr>
          <p:cNvSpPr txBox="1"/>
          <p:nvPr/>
        </p:nvSpPr>
        <p:spPr>
          <a:xfrm>
            <a:off x="10375303" y="4141708"/>
            <a:ext cx="1562800" cy="369332"/>
          </a:xfrm>
          <a:prstGeom prst="rect">
            <a:avLst/>
          </a:prstGeom>
          <a:solidFill>
            <a:schemeClr val="accent4"/>
          </a:solidFill>
        </p:spPr>
        <p:txBody>
          <a:bodyPr wrap="none" rtlCol="0">
            <a:spAutoFit/>
          </a:bodyPr>
          <a:lstStyle/>
          <a:p>
            <a:r>
              <a:rPr lang="en-IN" dirty="0"/>
              <a:t>Target variable</a:t>
            </a:r>
          </a:p>
        </p:txBody>
      </p:sp>
      <p:pic>
        <p:nvPicPr>
          <p:cNvPr id="9" name="Picture 8" descr="Graphical user interface&#10;&#10;Description automatically generated with medium confidence">
            <a:extLst>
              <a:ext uri="{FF2B5EF4-FFF2-40B4-BE49-F238E27FC236}">
                <a16:creationId xmlns:a16="http://schemas.microsoft.com/office/drawing/2014/main" id="{3A388676-8C36-4803-8AD3-4D4A5A59F9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2160" y="5714962"/>
            <a:ext cx="870497" cy="870497"/>
          </a:xfrm>
          <a:prstGeom prst="rect">
            <a:avLst/>
          </a:prstGeom>
        </p:spPr>
      </p:pic>
    </p:spTree>
    <p:extLst>
      <p:ext uri="{BB962C8B-B14F-4D97-AF65-F5344CB8AC3E}">
        <p14:creationId xmlns:p14="http://schemas.microsoft.com/office/powerpoint/2010/main" val="2935303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63B68-24D1-4195-A424-E39E0684A344}"/>
              </a:ext>
            </a:extLst>
          </p:cNvPr>
          <p:cNvSpPr>
            <a:spLocks noGrp="1"/>
          </p:cNvSpPr>
          <p:nvPr>
            <p:ph type="title"/>
          </p:nvPr>
        </p:nvSpPr>
        <p:spPr>
          <a:xfrm>
            <a:off x="1171433" y="165735"/>
            <a:ext cx="9367203" cy="977265"/>
          </a:xfrm>
        </p:spPr>
        <p:txBody>
          <a:bodyPr>
            <a:normAutofit/>
          </a:bodyPr>
          <a:lstStyle/>
          <a:p>
            <a:r>
              <a:rPr lang="en-US" dirty="0"/>
              <a:t>Evaluation</a:t>
            </a:r>
            <a:br>
              <a:rPr lang="en-US" dirty="0"/>
            </a:br>
            <a:r>
              <a:rPr lang="en-US" sz="1600" dirty="0">
                <a:highlight>
                  <a:srgbClr val="FFFF00"/>
                </a:highlight>
              </a:rPr>
              <a:t>#</a:t>
            </a:r>
            <a:r>
              <a:rPr lang="en-US" sz="1600" b="1" dirty="0">
                <a:solidFill>
                  <a:srgbClr val="FF0000"/>
                </a:solidFill>
                <a:highlight>
                  <a:srgbClr val="FFFF00"/>
                </a:highlight>
              </a:rPr>
              <a:t>Leader board is not the only criteria of final evaluation</a:t>
            </a:r>
            <a:endParaRPr lang="en-IN" sz="1600" b="1" dirty="0">
              <a:solidFill>
                <a:srgbClr val="FF0000"/>
              </a:solidFill>
              <a:highlight>
                <a:srgbClr val="FFFF00"/>
              </a:highlight>
            </a:endParaRPr>
          </a:p>
        </p:txBody>
      </p:sp>
      <p:sp>
        <p:nvSpPr>
          <p:cNvPr id="3" name="Content Placeholder 2">
            <a:extLst>
              <a:ext uri="{FF2B5EF4-FFF2-40B4-BE49-F238E27FC236}">
                <a16:creationId xmlns:a16="http://schemas.microsoft.com/office/drawing/2014/main" id="{AFE35805-41B0-4C00-9E2D-56C7613A2B54}"/>
              </a:ext>
            </a:extLst>
          </p:cNvPr>
          <p:cNvSpPr>
            <a:spLocks noGrp="1"/>
          </p:cNvSpPr>
          <p:nvPr>
            <p:ph idx="1"/>
          </p:nvPr>
        </p:nvSpPr>
        <p:spPr>
          <a:xfrm>
            <a:off x="1003793" y="1143000"/>
            <a:ext cx="6343791" cy="5065395"/>
          </a:xfrm>
        </p:spPr>
        <p:txBody>
          <a:bodyPr anchor="t">
            <a:normAutofit lnSpcReduction="10000"/>
          </a:bodyPr>
          <a:lstStyle/>
          <a:p>
            <a:pPr marL="0" indent="0">
              <a:buNone/>
            </a:pPr>
            <a:r>
              <a:rPr lang="en-US" sz="2400" dirty="0"/>
              <a:t>Each team will have submit their solutions in a PPT / PPT Video format</a:t>
            </a:r>
          </a:p>
          <a:p>
            <a:pPr marL="0" indent="0">
              <a:buNone/>
            </a:pPr>
            <a:r>
              <a:rPr lang="en-US" sz="2400" dirty="0"/>
              <a:t>The teams will be evaluated on following</a:t>
            </a:r>
          </a:p>
          <a:p>
            <a:pPr lvl="1"/>
            <a:r>
              <a:rPr lang="en-US" dirty="0"/>
              <a:t>Exploratory data analysis and insights from the data (10 points)</a:t>
            </a:r>
          </a:p>
          <a:p>
            <a:pPr lvl="1"/>
            <a:r>
              <a:rPr lang="en-US" b="1" dirty="0"/>
              <a:t>F1 score</a:t>
            </a:r>
            <a:r>
              <a:rPr lang="en-US" dirty="0"/>
              <a:t> of the model –Leaderboard score (10 points)</a:t>
            </a:r>
          </a:p>
          <a:p>
            <a:pPr lvl="1"/>
            <a:r>
              <a:rPr lang="en-US" dirty="0"/>
              <a:t>Presentation Skills (5 points)</a:t>
            </a:r>
          </a:p>
          <a:p>
            <a:pPr lvl="1"/>
            <a:endParaRPr lang="en-US" dirty="0"/>
          </a:p>
          <a:p>
            <a:pPr marL="0" indent="0">
              <a:buNone/>
            </a:pPr>
            <a:r>
              <a:rPr lang="en-US" sz="2400" dirty="0"/>
              <a:t>At the end of the hackathon all teams need to submit</a:t>
            </a:r>
          </a:p>
          <a:p>
            <a:pPr lvl="1"/>
            <a:r>
              <a:rPr lang="en-US" dirty="0"/>
              <a:t>The final Jupyter Notebook file along with any intermediate processed datasets</a:t>
            </a:r>
          </a:p>
          <a:p>
            <a:pPr lvl="1"/>
            <a:r>
              <a:rPr lang="en-US" dirty="0"/>
              <a:t>Presentation Files &amp; Video (if any)</a:t>
            </a:r>
          </a:p>
        </p:txBody>
      </p:sp>
      <p:pic>
        <p:nvPicPr>
          <p:cNvPr id="7" name="Picture 6" descr="Graphical user interface&#10;&#10;Description automatically generated with medium confidence">
            <a:extLst>
              <a:ext uri="{FF2B5EF4-FFF2-40B4-BE49-F238E27FC236}">
                <a16:creationId xmlns:a16="http://schemas.microsoft.com/office/drawing/2014/main" id="{5694E1A6-77E0-4C19-B4D9-E7E4A8D3D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774" y="5773146"/>
            <a:ext cx="870497" cy="870497"/>
          </a:xfrm>
          <a:prstGeom prst="rect">
            <a:avLst/>
          </a:prstGeom>
        </p:spPr>
      </p:pic>
    </p:spTree>
    <p:extLst>
      <p:ext uri="{BB962C8B-B14F-4D97-AF65-F5344CB8AC3E}">
        <p14:creationId xmlns:p14="http://schemas.microsoft.com/office/powerpoint/2010/main" val="3271217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A71C-60A8-42D6-BEBF-ECA0C06AA26E}"/>
              </a:ext>
            </a:extLst>
          </p:cNvPr>
          <p:cNvSpPr>
            <a:spLocks noGrp="1"/>
          </p:cNvSpPr>
          <p:nvPr>
            <p:ph type="title"/>
          </p:nvPr>
        </p:nvSpPr>
        <p:spPr/>
        <p:txBody>
          <a:bodyPr/>
          <a:lstStyle/>
          <a:p>
            <a:r>
              <a:rPr lang="en-US"/>
              <a:t>Prizes</a:t>
            </a:r>
            <a:endParaRPr lang="en-IN"/>
          </a:p>
        </p:txBody>
      </p:sp>
      <p:sp>
        <p:nvSpPr>
          <p:cNvPr id="3" name="Content Placeholder 2">
            <a:extLst>
              <a:ext uri="{FF2B5EF4-FFF2-40B4-BE49-F238E27FC236}">
                <a16:creationId xmlns:a16="http://schemas.microsoft.com/office/drawing/2014/main" id="{C83BAF1C-CA29-476C-99F9-5C881215C5FC}"/>
              </a:ext>
            </a:extLst>
          </p:cNvPr>
          <p:cNvSpPr>
            <a:spLocks noGrp="1"/>
          </p:cNvSpPr>
          <p:nvPr>
            <p:ph idx="1"/>
          </p:nvPr>
        </p:nvSpPr>
        <p:spPr/>
        <p:txBody>
          <a:bodyPr/>
          <a:lstStyle/>
          <a:p>
            <a:pPr marL="0" indent="0">
              <a:buNone/>
            </a:pPr>
            <a:r>
              <a:rPr lang="en-US" dirty="0"/>
              <a:t>Winning Team</a:t>
            </a:r>
          </a:p>
          <a:p>
            <a:pPr lvl="1"/>
            <a:r>
              <a:rPr lang="en-US" dirty="0"/>
              <a:t>Amazon Gift Voucher worth INR 1,000/- for each team member</a:t>
            </a:r>
          </a:p>
          <a:p>
            <a:pPr lvl="1"/>
            <a:endParaRPr lang="en-US" dirty="0"/>
          </a:p>
          <a:p>
            <a:pPr marL="0" indent="0">
              <a:buNone/>
            </a:pPr>
            <a:r>
              <a:rPr lang="en-US" dirty="0"/>
              <a:t>1</a:t>
            </a:r>
            <a:r>
              <a:rPr lang="en-US" baseline="30000" dirty="0"/>
              <a:t>st</a:t>
            </a:r>
            <a:r>
              <a:rPr lang="en-US" dirty="0"/>
              <a:t> Runner Up</a:t>
            </a:r>
          </a:p>
          <a:p>
            <a:pPr lvl="1"/>
            <a:r>
              <a:rPr lang="en-US" dirty="0"/>
              <a:t>Amazon Gift Voucher worth INR 500/- for each team member</a:t>
            </a:r>
          </a:p>
          <a:p>
            <a:pPr lvl="1"/>
            <a:endParaRPr lang="en-IN" dirty="0"/>
          </a:p>
          <a:p>
            <a:pPr marL="0" indent="0">
              <a:buNone/>
            </a:pPr>
            <a:r>
              <a:rPr lang="en-IN" dirty="0"/>
              <a:t>Certificate of participation to all</a:t>
            </a:r>
          </a:p>
          <a:p>
            <a:endParaRPr lang="en-IN" dirty="0"/>
          </a:p>
          <a:p>
            <a:pPr marL="0" indent="0">
              <a:buNone/>
            </a:pPr>
            <a:r>
              <a:rPr lang="en-IN" b="1" dirty="0"/>
              <a:t>Best presentation will be uploaded to the Times TSW YouTube channel along with mention on a social media post.</a:t>
            </a:r>
          </a:p>
        </p:txBody>
      </p:sp>
    </p:spTree>
    <p:extLst>
      <p:ext uri="{BB962C8B-B14F-4D97-AF65-F5344CB8AC3E}">
        <p14:creationId xmlns:p14="http://schemas.microsoft.com/office/powerpoint/2010/main" val="2133339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EB146-90F2-497B-B37F-101308F7CEBA}"/>
              </a:ext>
            </a:extLst>
          </p:cNvPr>
          <p:cNvSpPr>
            <a:spLocks noGrp="1"/>
          </p:cNvSpPr>
          <p:nvPr>
            <p:ph type="title" idx="4294967295"/>
          </p:nvPr>
        </p:nvSpPr>
        <p:spPr>
          <a:xfrm>
            <a:off x="1635760" y="2317433"/>
            <a:ext cx="9144000" cy="1563687"/>
          </a:xfrm>
        </p:spPr>
        <p:txBody>
          <a:bodyPr vert="horz" lIns="91440" tIns="45720" rIns="91440" bIns="45720" rtlCol="0" anchor="b">
            <a:normAutofit/>
          </a:bodyPr>
          <a:lstStyle/>
          <a:p>
            <a:r>
              <a:rPr lang="en-US" sz="4800" kern="1200">
                <a:solidFill>
                  <a:schemeClr val="tx1"/>
                </a:solidFill>
                <a:latin typeface="+mj-lt"/>
                <a:ea typeface="+mj-ea"/>
                <a:cs typeface="+mj-cs"/>
              </a:rPr>
              <a:t>Questions?</a:t>
            </a:r>
          </a:p>
        </p:txBody>
      </p:sp>
      <p:pic>
        <p:nvPicPr>
          <p:cNvPr id="3" name="Picture 2" descr="Graphical user interface&#10;&#10;Description automatically generated with medium confidence">
            <a:extLst>
              <a:ext uri="{FF2B5EF4-FFF2-40B4-BE49-F238E27FC236}">
                <a16:creationId xmlns:a16="http://schemas.microsoft.com/office/drawing/2014/main" id="{E288DFF4-09ED-41BA-9212-BAF28576D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160" y="5714962"/>
            <a:ext cx="870497" cy="870497"/>
          </a:xfrm>
          <a:prstGeom prst="rect">
            <a:avLst/>
          </a:prstGeom>
        </p:spPr>
      </p:pic>
    </p:spTree>
    <p:extLst>
      <p:ext uri="{BB962C8B-B14F-4D97-AF65-F5344CB8AC3E}">
        <p14:creationId xmlns:p14="http://schemas.microsoft.com/office/powerpoint/2010/main" val="3447916845"/>
      </p:ext>
    </p:extLst>
  </p:cSld>
  <p:clrMapOvr>
    <a:masterClrMapping/>
  </p:clrMapOvr>
</p:sld>
</file>

<file path=ppt/theme/theme1.xml><?xml version="1.0" encoding="utf-8"?>
<a:theme xmlns:a="http://schemas.openxmlformats.org/drawingml/2006/main" name="Format 1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Format 1 (1)</Template>
  <TotalTime>795</TotalTime>
  <Words>511</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Calibri</vt:lpstr>
      <vt:lpstr>Calibri Light</vt:lpstr>
      <vt:lpstr>Format 1 (1)</vt:lpstr>
      <vt:lpstr>PowerPoint Presentation</vt:lpstr>
      <vt:lpstr>Hack + Marathon = Hackathon</vt:lpstr>
      <vt:lpstr>Hackathon Logistics</vt:lpstr>
      <vt:lpstr>Problem Statement</vt:lpstr>
      <vt:lpstr>How to submit the solution for evaluation?</vt:lpstr>
      <vt:lpstr>Data Description</vt:lpstr>
      <vt:lpstr>Evaluation #Leader board is not the only criteria of final evaluation</vt:lpstr>
      <vt:lpstr>Prizes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Hackathon</dc:title>
  <dc:creator>Chinmay Chopade</dc:creator>
  <cp:lastModifiedBy>Chinmay Chopade</cp:lastModifiedBy>
  <cp:revision>15</cp:revision>
  <dcterms:created xsi:type="dcterms:W3CDTF">2020-12-18T10:59:06Z</dcterms:created>
  <dcterms:modified xsi:type="dcterms:W3CDTF">2021-12-20T10:03:00Z</dcterms:modified>
</cp:coreProperties>
</file>