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64C4B-693E-470C-BC6D-4235DEEF1FA5}" v="3" dt="2021-12-20T14:36:19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Prasanna H" userId="edfb24b8-ccc5-413a-ba1b-b5aaa7d89faf" providerId="ADAL" clId="{0FB64C4B-693E-470C-BC6D-4235DEEF1FA5}"/>
    <pc:docChg chg="undo custSel addSld delSld modSld">
      <pc:chgData name="Patil, Prasanna H" userId="edfb24b8-ccc5-413a-ba1b-b5aaa7d89faf" providerId="ADAL" clId="{0FB64C4B-693E-470C-BC6D-4235DEEF1FA5}" dt="2021-12-20T14:43:17.207" v="310" actId="20577"/>
      <pc:docMkLst>
        <pc:docMk/>
      </pc:docMkLst>
      <pc:sldChg chg="addSp delSp modSp add mod setBg modClrScheme delDesignElem chgLayout">
        <pc:chgData name="Patil, Prasanna H" userId="edfb24b8-ccc5-413a-ba1b-b5aaa7d89faf" providerId="ADAL" clId="{0FB64C4B-693E-470C-BC6D-4235DEEF1FA5}" dt="2021-12-20T14:35:31.569" v="29" actId="20577"/>
        <pc:sldMkLst>
          <pc:docMk/>
          <pc:sldMk cId="2404619516" sldId="257"/>
        </pc:sldMkLst>
        <pc:spChg chg="del">
          <ac:chgData name="Patil, Prasanna H" userId="edfb24b8-ccc5-413a-ba1b-b5aaa7d89faf" providerId="ADAL" clId="{0FB64C4B-693E-470C-BC6D-4235DEEF1FA5}" dt="2021-12-20T14:33:01.686" v="2" actId="478"/>
          <ac:spMkLst>
            <pc:docMk/>
            <pc:sldMk cId="2404619516" sldId="257"/>
            <ac:spMk id="2" creationId="{2FA239F2-F92B-467D-B48A-7C59D179B92A}"/>
          </ac:spMkLst>
        </pc:spChg>
        <pc:spChg chg="mod ord">
          <ac:chgData name="Patil, Prasanna H" userId="edfb24b8-ccc5-413a-ba1b-b5aaa7d89faf" providerId="ADAL" clId="{0FB64C4B-693E-470C-BC6D-4235DEEF1FA5}" dt="2021-12-20T14:35:31.569" v="29" actId="20577"/>
          <ac:spMkLst>
            <pc:docMk/>
            <pc:sldMk cId="2404619516" sldId="257"/>
            <ac:spMk id="3" creationId="{F7D4037C-26EC-4716-9AFF-AE452766933B}"/>
          </ac:spMkLst>
        </pc:spChg>
        <pc:spChg chg="add del mod">
          <ac:chgData name="Patil, Prasanna H" userId="edfb24b8-ccc5-413a-ba1b-b5aaa7d89faf" providerId="ADAL" clId="{0FB64C4B-693E-470C-BC6D-4235DEEF1FA5}" dt="2021-12-20T14:35:01.372" v="9" actId="478"/>
          <ac:spMkLst>
            <pc:docMk/>
            <pc:sldMk cId="2404619516" sldId="257"/>
            <ac:spMk id="5" creationId="{10B9B4DD-B657-4518-AC56-695C8898A2DD}"/>
          </ac:spMkLst>
        </pc:spChg>
        <pc:spChg chg="add mod ord">
          <ac:chgData name="Patil, Prasanna H" userId="edfb24b8-ccc5-413a-ba1b-b5aaa7d89faf" providerId="ADAL" clId="{0FB64C4B-693E-470C-BC6D-4235DEEF1FA5}" dt="2021-12-20T14:35:26.905" v="28" actId="20577"/>
          <ac:spMkLst>
            <pc:docMk/>
            <pc:sldMk cId="2404619516" sldId="257"/>
            <ac:spMk id="6" creationId="{CF5605ED-84A6-4B03-9079-75DBA40A6640}"/>
          </ac:spMkLst>
        </pc:spChg>
        <pc:spChg chg="add">
          <ac:chgData name="Patil, Prasanna H" userId="edfb24b8-ccc5-413a-ba1b-b5aaa7d89faf" providerId="ADAL" clId="{0FB64C4B-693E-470C-BC6D-4235DEEF1FA5}" dt="2021-12-20T14:35:19.361" v="11" actId="26606"/>
          <ac:spMkLst>
            <pc:docMk/>
            <pc:sldMk cId="2404619516" sldId="257"/>
            <ac:spMk id="11" creationId="{827B839B-9ADE-406B-8590-F1CAEDED45A1}"/>
          </ac:spMkLst>
        </pc:spChg>
        <pc:spChg chg="add">
          <ac:chgData name="Patil, Prasanna H" userId="edfb24b8-ccc5-413a-ba1b-b5aaa7d89faf" providerId="ADAL" clId="{0FB64C4B-693E-470C-BC6D-4235DEEF1FA5}" dt="2021-12-20T14:35:19.361" v="11" actId="26606"/>
          <ac:spMkLst>
            <pc:docMk/>
            <pc:sldMk cId="2404619516" sldId="257"/>
            <ac:spMk id="13" creationId="{CFE45BF0-46DB-408C-B5F7-7B11716805D4}"/>
          </ac:spMkLst>
        </pc:spChg>
        <pc:spChg chg="add">
          <ac:chgData name="Patil, Prasanna H" userId="edfb24b8-ccc5-413a-ba1b-b5aaa7d89faf" providerId="ADAL" clId="{0FB64C4B-693E-470C-BC6D-4235DEEF1FA5}" dt="2021-12-20T14:35:19.361" v="11" actId="26606"/>
          <ac:spMkLst>
            <pc:docMk/>
            <pc:sldMk cId="2404619516" sldId="257"/>
            <ac:spMk id="15" creationId="{2AEBC8F2-97B1-41B4-93F1-2D289E197FBA}"/>
          </ac:spMkLst>
        </pc:spChg>
        <pc:spChg chg="add">
          <ac:chgData name="Patil, Prasanna H" userId="edfb24b8-ccc5-413a-ba1b-b5aaa7d89faf" providerId="ADAL" clId="{0FB64C4B-693E-470C-BC6D-4235DEEF1FA5}" dt="2021-12-20T14:35:19.361" v="11" actId="26606"/>
          <ac:spMkLst>
            <pc:docMk/>
            <pc:sldMk cId="2404619516" sldId="257"/>
            <ac:spMk id="17" creationId="{472E3A19-F5D5-48FC-BB9C-48C2F68F598B}"/>
          </ac:spMkLst>
        </pc:spChg>
        <pc:spChg chg="add">
          <ac:chgData name="Patil, Prasanna H" userId="edfb24b8-ccc5-413a-ba1b-b5aaa7d89faf" providerId="ADAL" clId="{0FB64C4B-693E-470C-BC6D-4235DEEF1FA5}" dt="2021-12-20T14:35:19.361" v="11" actId="26606"/>
          <ac:spMkLst>
            <pc:docMk/>
            <pc:sldMk cId="2404619516" sldId="257"/>
            <ac:spMk id="19" creationId="{7A62E32F-BB65-43A8-8EB5-92346890E549}"/>
          </ac:spMkLst>
        </pc:spChg>
        <pc:spChg chg="add">
          <ac:chgData name="Patil, Prasanna H" userId="edfb24b8-ccc5-413a-ba1b-b5aaa7d89faf" providerId="ADAL" clId="{0FB64C4B-693E-470C-BC6D-4235DEEF1FA5}" dt="2021-12-20T14:35:19.361" v="11" actId="26606"/>
          <ac:spMkLst>
            <pc:docMk/>
            <pc:sldMk cId="2404619516" sldId="257"/>
            <ac:spMk id="21" creationId="{14E91B64-9FCC-451E-AFB4-A827D6329367}"/>
          </ac:spMkLst>
        </pc:spChg>
        <pc:spChg chg="del">
          <ac:chgData name="Patil, Prasanna H" userId="edfb24b8-ccc5-413a-ba1b-b5aaa7d89faf" providerId="ADAL" clId="{0FB64C4B-693E-470C-BC6D-4235DEEF1FA5}" dt="2021-12-20T14:32:52.612" v="1"/>
          <ac:spMkLst>
            <pc:docMk/>
            <pc:sldMk cId="2404619516" sldId="257"/>
            <ac:spMk id="92" creationId="{B9008973-65FB-40C1-893A-A58712593D72}"/>
          </ac:spMkLst>
        </pc:spChg>
        <pc:spChg chg="del">
          <ac:chgData name="Patil, Prasanna H" userId="edfb24b8-ccc5-413a-ba1b-b5aaa7d89faf" providerId="ADAL" clId="{0FB64C4B-693E-470C-BC6D-4235DEEF1FA5}" dt="2021-12-20T14:32:52.612" v="1"/>
          <ac:spMkLst>
            <pc:docMk/>
            <pc:sldMk cId="2404619516" sldId="257"/>
            <ac:spMk id="94" creationId="{2558829B-C7EF-4D51-94DF-A8B1A80C2665}"/>
          </ac:spMkLst>
        </pc:spChg>
        <pc:spChg chg="del">
          <ac:chgData name="Patil, Prasanna H" userId="edfb24b8-ccc5-413a-ba1b-b5aaa7d89faf" providerId="ADAL" clId="{0FB64C4B-693E-470C-BC6D-4235DEEF1FA5}" dt="2021-12-20T14:32:52.612" v="1"/>
          <ac:spMkLst>
            <pc:docMk/>
            <pc:sldMk cId="2404619516" sldId="257"/>
            <ac:spMk id="96" creationId="{090A6D10-3F68-4EAB-9085-93C36B5FCA59}"/>
          </ac:spMkLst>
        </pc:spChg>
        <pc:grpChg chg="del">
          <ac:chgData name="Patil, Prasanna H" userId="edfb24b8-ccc5-413a-ba1b-b5aaa7d89faf" providerId="ADAL" clId="{0FB64C4B-693E-470C-BC6D-4235DEEF1FA5}" dt="2021-12-20T14:32:52.612" v="1"/>
          <ac:grpSpMkLst>
            <pc:docMk/>
            <pc:sldMk cId="2404619516" sldId="257"/>
            <ac:grpSpMk id="98" creationId="{C38C6B01-5C30-47AE-94D3-B54B34D6880C}"/>
          </ac:grpSpMkLst>
        </pc:grpChg>
      </pc:sldChg>
      <pc:sldChg chg="delSp add del setBg delDesignElem">
        <pc:chgData name="Patil, Prasanna H" userId="edfb24b8-ccc5-413a-ba1b-b5aaa7d89faf" providerId="ADAL" clId="{0FB64C4B-693E-470C-BC6D-4235DEEF1FA5}" dt="2021-12-20T14:36:27.063" v="33" actId="47"/>
        <pc:sldMkLst>
          <pc:docMk/>
          <pc:sldMk cId="1227302229" sldId="258"/>
        </pc:sldMkLst>
        <pc:spChg chg="del">
          <ac:chgData name="Patil, Prasanna H" userId="edfb24b8-ccc5-413a-ba1b-b5aaa7d89faf" providerId="ADAL" clId="{0FB64C4B-693E-470C-BC6D-4235DEEF1FA5}" dt="2021-12-20T14:36:19.074" v="31"/>
          <ac:spMkLst>
            <pc:docMk/>
            <pc:sldMk cId="1227302229" sldId="258"/>
            <ac:spMk id="11" creationId="{827B839B-9ADE-406B-8590-F1CAEDED45A1}"/>
          </ac:spMkLst>
        </pc:spChg>
        <pc:spChg chg="del">
          <ac:chgData name="Patil, Prasanna H" userId="edfb24b8-ccc5-413a-ba1b-b5aaa7d89faf" providerId="ADAL" clId="{0FB64C4B-693E-470C-BC6D-4235DEEF1FA5}" dt="2021-12-20T14:36:19.074" v="31"/>
          <ac:spMkLst>
            <pc:docMk/>
            <pc:sldMk cId="1227302229" sldId="258"/>
            <ac:spMk id="13" creationId="{CFE45BF0-46DB-408C-B5F7-7B11716805D4}"/>
          </ac:spMkLst>
        </pc:spChg>
        <pc:spChg chg="del">
          <ac:chgData name="Patil, Prasanna H" userId="edfb24b8-ccc5-413a-ba1b-b5aaa7d89faf" providerId="ADAL" clId="{0FB64C4B-693E-470C-BC6D-4235DEEF1FA5}" dt="2021-12-20T14:36:19.074" v="31"/>
          <ac:spMkLst>
            <pc:docMk/>
            <pc:sldMk cId="1227302229" sldId="258"/>
            <ac:spMk id="15" creationId="{2AEBC8F2-97B1-41B4-93F1-2D289E197FBA}"/>
          </ac:spMkLst>
        </pc:spChg>
        <pc:spChg chg="del">
          <ac:chgData name="Patil, Prasanna H" userId="edfb24b8-ccc5-413a-ba1b-b5aaa7d89faf" providerId="ADAL" clId="{0FB64C4B-693E-470C-BC6D-4235DEEF1FA5}" dt="2021-12-20T14:36:19.074" v="31"/>
          <ac:spMkLst>
            <pc:docMk/>
            <pc:sldMk cId="1227302229" sldId="258"/>
            <ac:spMk id="17" creationId="{472E3A19-F5D5-48FC-BB9C-48C2F68F598B}"/>
          </ac:spMkLst>
        </pc:spChg>
        <pc:spChg chg="del">
          <ac:chgData name="Patil, Prasanna H" userId="edfb24b8-ccc5-413a-ba1b-b5aaa7d89faf" providerId="ADAL" clId="{0FB64C4B-693E-470C-BC6D-4235DEEF1FA5}" dt="2021-12-20T14:36:19.074" v="31"/>
          <ac:spMkLst>
            <pc:docMk/>
            <pc:sldMk cId="1227302229" sldId="258"/>
            <ac:spMk id="19" creationId="{7A62E32F-BB65-43A8-8EB5-92346890E549}"/>
          </ac:spMkLst>
        </pc:spChg>
        <pc:spChg chg="del">
          <ac:chgData name="Patil, Prasanna H" userId="edfb24b8-ccc5-413a-ba1b-b5aaa7d89faf" providerId="ADAL" clId="{0FB64C4B-693E-470C-BC6D-4235DEEF1FA5}" dt="2021-12-20T14:36:19.074" v="31"/>
          <ac:spMkLst>
            <pc:docMk/>
            <pc:sldMk cId="1227302229" sldId="258"/>
            <ac:spMk id="21" creationId="{14E91B64-9FCC-451E-AFB4-A827D6329367}"/>
          </ac:spMkLst>
        </pc:spChg>
      </pc:sldChg>
      <pc:sldChg chg="add del">
        <pc:chgData name="Patil, Prasanna H" userId="edfb24b8-ccc5-413a-ba1b-b5aaa7d89faf" providerId="ADAL" clId="{0FB64C4B-693E-470C-BC6D-4235DEEF1FA5}" dt="2021-12-20T14:33:35.580" v="4" actId="47"/>
        <pc:sldMkLst>
          <pc:docMk/>
          <pc:sldMk cId="1558557060" sldId="258"/>
        </pc:sldMkLst>
      </pc:sldChg>
      <pc:sldChg chg="addSp delSp modSp add del mod">
        <pc:chgData name="Patil, Prasanna H" userId="edfb24b8-ccc5-413a-ba1b-b5aaa7d89faf" providerId="ADAL" clId="{0FB64C4B-693E-470C-BC6D-4235DEEF1FA5}" dt="2021-12-20T14:34:47.049" v="8" actId="47"/>
        <pc:sldMkLst>
          <pc:docMk/>
          <pc:sldMk cId="3991559720" sldId="258"/>
        </pc:sldMkLst>
        <pc:spChg chg="del">
          <ac:chgData name="Patil, Prasanna H" userId="edfb24b8-ccc5-413a-ba1b-b5aaa7d89faf" providerId="ADAL" clId="{0FB64C4B-693E-470C-BC6D-4235DEEF1FA5}" dt="2021-12-20T14:34:39.677" v="6" actId="478"/>
          <ac:spMkLst>
            <pc:docMk/>
            <pc:sldMk cId="3991559720" sldId="258"/>
            <ac:spMk id="3" creationId="{F7D4037C-26EC-4716-9AFF-AE452766933B}"/>
          </ac:spMkLst>
        </pc:spChg>
        <pc:spChg chg="add del mod">
          <ac:chgData name="Patil, Prasanna H" userId="edfb24b8-ccc5-413a-ba1b-b5aaa7d89faf" providerId="ADAL" clId="{0FB64C4B-693E-470C-BC6D-4235DEEF1FA5}" dt="2021-12-20T14:34:42.333" v="7" actId="478"/>
          <ac:spMkLst>
            <pc:docMk/>
            <pc:sldMk cId="3991559720" sldId="258"/>
            <ac:spMk id="5" creationId="{591E741E-8548-44F9-B313-4F9128411AD5}"/>
          </ac:spMkLst>
        </pc:spChg>
      </pc:sldChg>
      <pc:sldChg chg="modSp add mod">
        <pc:chgData name="Patil, Prasanna H" userId="edfb24b8-ccc5-413a-ba1b-b5aaa7d89faf" providerId="ADAL" clId="{0FB64C4B-693E-470C-BC6D-4235DEEF1FA5}" dt="2021-12-20T14:37:03.550" v="86" actId="20577"/>
        <pc:sldMkLst>
          <pc:docMk/>
          <pc:sldMk cId="1800445798" sldId="259"/>
        </pc:sldMkLst>
        <pc:spChg chg="mod">
          <ac:chgData name="Patil, Prasanna H" userId="edfb24b8-ccc5-413a-ba1b-b5aaa7d89faf" providerId="ADAL" clId="{0FB64C4B-693E-470C-BC6D-4235DEEF1FA5}" dt="2021-12-20T14:37:03.550" v="86" actId="20577"/>
          <ac:spMkLst>
            <pc:docMk/>
            <pc:sldMk cId="1800445798" sldId="259"/>
            <ac:spMk id="6" creationId="{CF5605ED-84A6-4B03-9079-75DBA40A6640}"/>
          </ac:spMkLst>
        </pc:spChg>
      </pc:sldChg>
      <pc:sldChg chg="modSp add mod">
        <pc:chgData name="Patil, Prasanna H" userId="edfb24b8-ccc5-413a-ba1b-b5aaa7d89faf" providerId="ADAL" clId="{0FB64C4B-693E-470C-BC6D-4235DEEF1FA5}" dt="2021-12-20T14:37:16.384" v="107" actId="20577"/>
        <pc:sldMkLst>
          <pc:docMk/>
          <pc:sldMk cId="3596356247" sldId="260"/>
        </pc:sldMkLst>
        <pc:spChg chg="mod">
          <ac:chgData name="Patil, Prasanna H" userId="edfb24b8-ccc5-413a-ba1b-b5aaa7d89faf" providerId="ADAL" clId="{0FB64C4B-693E-470C-BC6D-4235DEEF1FA5}" dt="2021-12-20T14:37:16.384" v="107" actId="20577"/>
          <ac:spMkLst>
            <pc:docMk/>
            <pc:sldMk cId="3596356247" sldId="260"/>
            <ac:spMk id="6" creationId="{CF5605ED-84A6-4B03-9079-75DBA40A6640}"/>
          </ac:spMkLst>
        </pc:spChg>
      </pc:sldChg>
      <pc:sldChg chg="addSp delSp modSp add mod">
        <pc:chgData name="Patil, Prasanna H" userId="edfb24b8-ccc5-413a-ba1b-b5aaa7d89faf" providerId="ADAL" clId="{0FB64C4B-693E-470C-BC6D-4235DEEF1FA5}" dt="2021-12-20T14:39:00.200" v="189" actId="20577"/>
        <pc:sldMkLst>
          <pc:docMk/>
          <pc:sldMk cId="4252734536" sldId="261"/>
        </pc:sldMkLst>
        <pc:spChg chg="add del mod">
          <ac:chgData name="Patil, Prasanna H" userId="edfb24b8-ccc5-413a-ba1b-b5aaa7d89faf" providerId="ADAL" clId="{0FB64C4B-693E-470C-BC6D-4235DEEF1FA5}" dt="2021-12-20T14:39:00.200" v="189" actId="20577"/>
          <ac:spMkLst>
            <pc:docMk/>
            <pc:sldMk cId="4252734536" sldId="261"/>
            <ac:spMk id="6" creationId="{CF5605ED-84A6-4B03-9079-75DBA40A6640}"/>
          </ac:spMkLst>
        </pc:spChg>
        <pc:spChg chg="add del mod">
          <ac:chgData name="Patil, Prasanna H" userId="edfb24b8-ccc5-413a-ba1b-b5aaa7d89faf" providerId="ADAL" clId="{0FB64C4B-693E-470C-BC6D-4235DEEF1FA5}" dt="2021-12-20T14:38:07.618" v="112" actId="478"/>
          <ac:spMkLst>
            <pc:docMk/>
            <pc:sldMk cId="4252734536" sldId="261"/>
            <ac:spMk id="7" creationId="{00C5F491-970E-4A23-9A65-0F0800A155A4}"/>
          </ac:spMkLst>
        </pc:spChg>
        <pc:graphicFrameChg chg="add del modGraphic">
          <ac:chgData name="Patil, Prasanna H" userId="edfb24b8-ccc5-413a-ba1b-b5aaa7d89faf" providerId="ADAL" clId="{0FB64C4B-693E-470C-BC6D-4235DEEF1FA5}" dt="2021-12-20T14:38:00.920" v="110" actId="27309"/>
          <ac:graphicFrameMkLst>
            <pc:docMk/>
            <pc:sldMk cId="4252734536" sldId="261"/>
            <ac:graphicFrameMk id="4" creationId="{6B93B323-743E-4D9A-B17C-18295CCA68D3}"/>
          </ac:graphicFrameMkLst>
        </pc:graphicFrameChg>
      </pc:sldChg>
      <pc:sldChg chg="modSp add mod">
        <pc:chgData name="Patil, Prasanna H" userId="edfb24b8-ccc5-413a-ba1b-b5aaa7d89faf" providerId="ADAL" clId="{0FB64C4B-693E-470C-BC6D-4235DEEF1FA5}" dt="2021-12-20T14:43:17.207" v="310" actId="20577"/>
        <pc:sldMkLst>
          <pc:docMk/>
          <pc:sldMk cId="1178640803" sldId="262"/>
        </pc:sldMkLst>
        <pc:spChg chg="mod">
          <ac:chgData name="Patil, Prasanna H" userId="edfb24b8-ccc5-413a-ba1b-b5aaa7d89faf" providerId="ADAL" clId="{0FB64C4B-693E-470C-BC6D-4235DEEF1FA5}" dt="2021-12-20T14:43:17.207" v="310" actId="20577"/>
          <ac:spMkLst>
            <pc:docMk/>
            <pc:sldMk cId="1178640803" sldId="262"/>
            <ac:spMk id="6" creationId="{CF5605ED-84A6-4B03-9079-75DBA40A6640}"/>
          </ac:spMkLst>
        </pc:spChg>
      </pc:sldChg>
      <pc:sldChg chg="delSp modSp add del mod">
        <pc:chgData name="Patil, Prasanna H" userId="edfb24b8-ccc5-413a-ba1b-b5aaa7d89faf" providerId="ADAL" clId="{0FB64C4B-693E-470C-BC6D-4235DEEF1FA5}" dt="2021-12-20T14:40:47.660" v="241" actId="47"/>
        <pc:sldMkLst>
          <pc:docMk/>
          <pc:sldMk cId="1927246750" sldId="263"/>
        </pc:sldMkLst>
        <pc:spChg chg="mod">
          <ac:chgData name="Patil, Prasanna H" userId="edfb24b8-ccc5-413a-ba1b-b5aaa7d89faf" providerId="ADAL" clId="{0FB64C4B-693E-470C-BC6D-4235DEEF1FA5}" dt="2021-12-20T14:40:01.122" v="240" actId="403"/>
          <ac:spMkLst>
            <pc:docMk/>
            <pc:sldMk cId="1927246750" sldId="263"/>
            <ac:spMk id="3" creationId="{F7D4037C-26EC-4716-9AFF-AE452766933B}"/>
          </ac:spMkLst>
        </pc:spChg>
        <pc:spChg chg="del mod">
          <ac:chgData name="Patil, Prasanna H" userId="edfb24b8-ccc5-413a-ba1b-b5aaa7d89faf" providerId="ADAL" clId="{0FB64C4B-693E-470C-BC6D-4235DEEF1FA5}" dt="2021-12-20T14:39:32.714" v="226" actId="478"/>
          <ac:spMkLst>
            <pc:docMk/>
            <pc:sldMk cId="1927246750" sldId="263"/>
            <ac:spMk id="6" creationId="{CF5605ED-84A6-4B03-9079-75DBA40A6640}"/>
          </ac:spMkLst>
        </pc:spChg>
      </pc:sldChg>
      <pc:sldChg chg="addSp delSp modSp new mod setBg setClrOvrMap">
        <pc:chgData name="Patil, Prasanna H" userId="edfb24b8-ccc5-413a-ba1b-b5aaa7d89faf" providerId="ADAL" clId="{0FB64C4B-693E-470C-BC6D-4235DEEF1FA5}" dt="2021-12-20T14:42:17.839" v="283" actId="403"/>
        <pc:sldMkLst>
          <pc:docMk/>
          <pc:sldMk cId="1951820890" sldId="263"/>
        </pc:sldMkLst>
        <pc:spChg chg="del">
          <ac:chgData name="Patil, Prasanna H" userId="edfb24b8-ccc5-413a-ba1b-b5aaa7d89faf" providerId="ADAL" clId="{0FB64C4B-693E-470C-BC6D-4235DEEF1FA5}" dt="2021-12-20T14:41:10.162" v="265" actId="478"/>
          <ac:spMkLst>
            <pc:docMk/>
            <pc:sldMk cId="1951820890" sldId="263"/>
            <ac:spMk id="2" creationId="{D01AB845-FE27-4BE5-B74C-E6B89A1C5444}"/>
          </ac:spMkLst>
        </pc:spChg>
        <pc:spChg chg="mod">
          <ac:chgData name="Patil, Prasanna H" userId="edfb24b8-ccc5-413a-ba1b-b5aaa7d89faf" providerId="ADAL" clId="{0FB64C4B-693E-470C-BC6D-4235DEEF1FA5}" dt="2021-12-20T14:42:17.839" v="283" actId="403"/>
          <ac:spMkLst>
            <pc:docMk/>
            <pc:sldMk cId="1951820890" sldId="263"/>
            <ac:spMk id="3" creationId="{F97ECC7C-7622-4D86-B431-EB24E9BE6163}"/>
          </ac:spMkLst>
        </pc:spChg>
        <pc:spChg chg="add">
          <ac:chgData name="Patil, Prasanna H" userId="edfb24b8-ccc5-413a-ba1b-b5aaa7d89faf" providerId="ADAL" clId="{0FB64C4B-693E-470C-BC6D-4235DEEF1FA5}" dt="2021-12-20T14:42:01.680" v="266" actId="26606"/>
          <ac:spMkLst>
            <pc:docMk/>
            <pc:sldMk cId="1951820890" sldId="263"/>
            <ac:spMk id="10" creationId="{E364580B-B24D-4448-B898-C13F15482BC5}"/>
          </ac:spMkLst>
        </pc:spChg>
        <pc:spChg chg="add">
          <ac:chgData name="Patil, Prasanna H" userId="edfb24b8-ccc5-413a-ba1b-b5aaa7d89faf" providerId="ADAL" clId="{0FB64C4B-693E-470C-BC6D-4235DEEF1FA5}" dt="2021-12-20T14:42:01.680" v="266" actId="26606"/>
          <ac:spMkLst>
            <pc:docMk/>
            <pc:sldMk cId="1951820890" sldId="263"/>
            <ac:spMk id="12" creationId="{8CEBB63E-FF19-493F-9618-BFFB451DF4C5}"/>
          </ac:spMkLst>
        </pc:spChg>
        <pc:picChg chg="add">
          <ac:chgData name="Patil, Prasanna H" userId="edfb24b8-ccc5-413a-ba1b-b5aaa7d89faf" providerId="ADAL" clId="{0FB64C4B-693E-470C-BC6D-4235DEEF1FA5}" dt="2021-12-20T14:42:01.680" v="266" actId="26606"/>
          <ac:picMkLst>
            <pc:docMk/>
            <pc:sldMk cId="1951820890" sldId="263"/>
            <ac:picMk id="7" creationId="{541D1628-2CBE-4C7F-94C2-3A1298803CED}"/>
          </ac:picMkLst>
        </pc:picChg>
      </pc:sldChg>
      <pc:sldChg chg="new del">
        <pc:chgData name="Patil, Prasanna H" userId="edfb24b8-ccc5-413a-ba1b-b5aaa7d89faf" providerId="ADAL" clId="{0FB64C4B-693E-470C-BC6D-4235DEEF1FA5}" dt="2021-12-20T14:42:08.691" v="268" actId="680"/>
        <pc:sldMkLst>
          <pc:docMk/>
          <pc:sldMk cId="221927125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DF1D-B34D-4703-A1CD-3C4ABF042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1AB1-8A4E-4309-90CC-087943347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349-CB3D-4CE0-B932-BA51A4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6E5E-014E-4E54-BDF6-1B68A63C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A2D8-7EE0-4D72-8917-8A681568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1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2F67-20C3-4B1C-A022-62235ED0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510C1-7527-457C-B54E-EDEE56D3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09D7-AE36-4974-8970-8F3678EF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B561-F92B-4DCA-B5DF-EC531EC0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BF19-EB82-433C-B62D-24222A77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434C9-3752-4542-89CD-7E43090A7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36A8-5F0F-4772-87E5-C9C2CC7C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3239-99F4-4E8A-B67E-261BCE33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973A-5E07-4B2C-8B36-8F9D2135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B67B-1148-4F24-AC00-39496CE3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4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CA44-469E-46C9-B1CC-607F6651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EBFF-A711-4550-9792-703A9584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3645-CF63-4AFC-8F16-348B0683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A1CC-2480-460A-A21C-5B824C88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DD5DC-A776-4A13-BC5F-358B549C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7326-AD1D-4DF5-819D-538E4AD7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B924-AF2B-4349-B0E2-B1B379B8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61E7-A3A9-4CDE-A783-0C5C6866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4A65-2648-427F-BFC6-FE9ED2FD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B103-5F71-4F43-993E-26155C31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865E-34EC-4920-917D-88D7B2C5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7141-614A-406C-8C63-75E562B75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55D55-6EEB-40DC-9195-89552CE0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BB9F-8D03-4BCF-9B33-938F493B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D6DA-08F6-4A87-9687-1AD6A72E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DAC2-5F36-4BF2-8453-E0E9417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61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FA3A-E82A-429E-B276-94846412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55CE-7683-4BBD-9114-3966FF6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CC0CF-DEED-45BA-AE37-7E28712C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E021D-8BE2-480E-8998-324455F05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14E3-648D-4F8F-92D6-01CE0127F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031B-F63D-4CC9-8ED5-D362A92E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83E5E-EFA5-4855-B02F-59517C02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69DA2-956F-4765-9AF9-4033F023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33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B5F8-8493-43A1-AE34-26F729BC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04B9D-238B-4052-9D6F-8D854813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7DA81-943A-4A65-B4D2-96307894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9EDE4-AAAC-4B74-91D0-3FF9ADF8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4B263-CCEA-4416-923E-6EDB4CC0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CCFB3-70C8-490B-B8AC-34394879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47073-EAA8-4F7A-A232-C3DFE6D1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1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C68C-03F7-4035-9E5F-FB9F0A5A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C960-4F38-4176-B0EE-BF78FC4D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1F758-7159-4952-942C-87C399C8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7550B-BC4F-4BEC-BAC1-0BD8B35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DEB1-778C-46B5-9CF5-9062A29B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29CBA-BD37-40E3-A762-C19E7F2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BC08-2C80-499B-ACC6-0C64A50E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03113-1EC9-41C9-B5B1-B1B49B6DB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C86A-C447-4EC7-BC94-8A0F7B9D0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6448C-0D40-4B9B-918B-F54E2EF3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40475-5BF6-4999-9A27-18A018AC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C593-41E9-43DC-9CAD-B82EA04A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E2459-ACAB-4A56-8009-E1243F4B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06F9-BB03-4A4A-B78F-A4E2EB1C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23DA-CA3C-4B0C-B9BF-D1E6BA473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0D92-4858-4C33-B9FE-58C738778D6A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9406-4EE4-4CE7-8802-0F9541C7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CC9C-BF06-44F3-9FD4-EC6882ED4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2093-0623-4F02-BBD7-66AE3B27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239F2-F92B-467D-B48A-7C59D179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PGDSML Hackathon #2</a:t>
            </a:r>
            <a:endParaRPr lang="en-GB" sz="66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037C-26EC-4716-9AFF-AE4527669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Organized by IIT Roorkee &amp; TSW</a:t>
            </a:r>
          </a:p>
          <a:p>
            <a:r>
              <a:rPr lang="en-US" sz="2800">
                <a:solidFill>
                  <a:srgbClr val="FFFFFF"/>
                </a:solidFill>
              </a:rPr>
              <a:t>Team ML Junkies</a:t>
            </a:r>
          </a:p>
          <a:p>
            <a:r>
              <a:rPr lang="en-US" sz="2800">
                <a:solidFill>
                  <a:srgbClr val="FFFFFF"/>
                </a:solidFill>
              </a:rPr>
              <a:t>Bhavana Roy, Dilip Kumar, Aayush purohit, Satish Singh, Devanshu Srivastava, Prasanna Patil</a:t>
            </a:r>
            <a:endParaRPr lang="en-GB" sz="2800">
              <a:solidFill>
                <a:srgbClr val="FFFFFF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3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5605ED-84A6-4B03-9079-75DBA40A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 Statement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037C-26EC-4716-9AFF-AE45276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0461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5605ED-84A6-4B03-9079-75DBA40A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Data/Feature Engineering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037C-26EC-4716-9AFF-AE45276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0044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5605ED-84A6-4B03-9079-75DBA40A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Data/Feature Selection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037C-26EC-4716-9AFF-AE45276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635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5605ED-84A6-4B03-9079-75DBA40A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Selection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037C-26EC-4716-9AFF-AE45276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273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5605ED-84A6-4B03-9079-75DBA40A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  <a:r>
              <a:rPr lang="en-US" sz="4000">
                <a:solidFill>
                  <a:srgbClr val="FFFFFF"/>
                </a:solidFill>
              </a:rPr>
              <a:t>/Conclusion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037C-26EC-4716-9AFF-AE45276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786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41D1628-2CBE-4C7F-94C2-3A129880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CC7C-7622-4D86-B431-EB24E9BE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1500" dirty="0">
                <a:solidFill>
                  <a:srgbClr val="FFFFFF"/>
                </a:solidFill>
              </a:rPr>
              <a:t>Thank You</a:t>
            </a:r>
            <a:endParaRPr lang="en-GB" sz="1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2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PGDSML Hackathon #2</vt:lpstr>
      <vt:lpstr>Problem Statement</vt:lpstr>
      <vt:lpstr>Data/Feature Engineering</vt:lpstr>
      <vt:lpstr>Data/Feature Selection</vt:lpstr>
      <vt:lpstr>Model Selection</vt:lpstr>
      <vt:lpstr>Results/Conclusion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#2</dc:title>
  <dc:creator>Patil, Prasanna H</dc:creator>
  <cp:lastModifiedBy>Patil, Prasanna H</cp:lastModifiedBy>
  <cp:revision>2</cp:revision>
  <dcterms:created xsi:type="dcterms:W3CDTF">2021-12-20T14:04:37Z</dcterms:created>
  <dcterms:modified xsi:type="dcterms:W3CDTF">2021-12-20T14:43:19Z</dcterms:modified>
</cp:coreProperties>
</file>