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72" r:id="rId8"/>
    <p:sldId id="269" r:id="rId9"/>
    <p:sldId id="276" r:id="rId10"/>
    <p:sldId id="277" r:id="rId11"/>
    <p:sldId id="288" r:id="rId12"/>
    <p:sldId id="285" r:id="rId13"/>
    <p:sldId id="292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4528768029034684"/>
          <c:y val="0.40346911559826937"/>
          <c:w val="0.64122779626497028"/>
          <c:h val="0.51483250393336588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F0DFD029-FB74-4578-B929-F66AA97659C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18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359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109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75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1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76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2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98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47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2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4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3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DFD029-FB74-4578-B929-F66AA97659CA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9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964" y="354025"/>
            <a:ext cx="8064896" cy="1130759"/>
          </a:xfrm>
        </p:spPr>
        <p:txBody>
          <a:bodyPr>
            <a:normAutofit/>
          </a:bodyPr>
          <a:lstStyle/>
          <a:p>
            <a:r>
              <a:rPr lang="en-IN" sz="4400" b="1" i="1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Innovation Series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70076" y="2636912"/>
            <a:ext cx="6048672" cy="158417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Medicare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B5B4-C90E-40F6-BB82-A8FF1891DE5A}"/>
              </a:ext>
            </a:extLst>
          </p:cNvPr>
          <p:cNvSpPr txBox="1"/>
          <p:nvPr/>
        </p:nvSpPr>
        <p:spPr>
          <a:xfrm>
            <a:off x="3250096" y="4444019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Presented By-  </a:t>
            </a:r>
          </a:p>
          <a:p>
            <a:pPr algn="ctr"/>
            <a:r>
              <a:rPr lang="en-IN" sz="2800" dirty="0"/>
              <a:t>Team Respawn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E6F0F4-5B76-4A69-B0F9-5F82AC6C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08" y="2204864"/>
            <a:ext cx="9505056" cy="152598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906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B5B8C9-9FFA-4D3B-BA08-D8B87D24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064" y="1120625"/>
            <a:ext cx="9598696" cy="130386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- Respawn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17948" y="3078221"/>
            <a:ext cx="5307577" cy="3259596"/>
          </a:xfrm>
        </p:spPr>
        <p:txBody>
          <a:bodyPr>
            <a:noAutofit/>
          </a:bodyPr>
          <a:lstStyle/>
          <a:p>
            <a:r>
              <a:rPr lang="en-US" sz="2000" dirty="0"/>
              <a:t>Name - Devanshu Ahuja(Team Leader)</a:t>
            </a:r>
            <a:br>
              <a:rPr lang="en-US" sz="2000" dirty="0"/>
            </a:br>
            <a:r>
              <a:rPr lang="en-US" sz="2000" dirty="0"/>
              <a:t>Roll no. - 2010991196</a:t>
            </a:r>
          </a:p>
          <a:p>
            <a:r>
              <a:rPr lang="en-US" sz="2000" dirty="0"/>
              <a:t>Name - Riya Chawla</a:t>
            </a:r>
            <a:br>
              <a:rPr lang="en-US" sz="2000" dirty="0"/>
            </a:br>
            <a:r>
              <a:rPr lang="en-US" sz="2000" dirty="0"/>
              <a:t>Roll no. - 2010991217</a:t>
            </a:r>
          </a:p>
          <a:p>
            <a:r>
              <a:rPr lang="en-US" sz="2000" dirty="0"/>
              <a:t>Name - </a:t>
            </a:r>
            <a:r>
              <a:rPr lang="en-US" sz="2000" dirty="0" err="1"/>
              <a:t>Shivam</a:t>
            </a:r>
            <a:r>
              <a:rPr lang="en-US" sz="2000" dirty="0"/>
              <a:t> </a:t>
            </a:r>
            <a:r>
              <a:rPr lang="en-US" sz="2000" dirty="0" err="1"/>
              <a:t>Jatana</a:t>
            </a:r>
            <a:br>
              <a:rPr lang="en-US" sz="2000" dirty="0"/>
            </a:br>
            <a:r>
              <a:rPr lang="en-US" sz="2000" dirty="0"/>
              <a:t>Roll no. - 2010991396</a:t>
            </a:r>
          </a:p>
          <a:p>
            <a:r>
              <a:rPr lang="en-US" sz="2000" dirty="0"/>
              <a:t>Name -  Piyush Sharma</a:t>
            </a:r>
            <a:br>
              <a:rPr lang="en-US" sz="2000" dirty="0"/>
            </a:br>
            <a:r>
              <a:rPr lang="en-US" sz="2000" dirty="0"/>
              <a:t>Roll no. - 2010991211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2EF56-D008-4A01-B758-A32B9A7913C9}"/>
              </a:ext>
            </a:extLst>
          </p:cNvPr>
          <p:cNvSpPr txBox="1"/>
          <p:nvPr/>
        </p:nvSpPr>
        <p:spPr>
          <a:xfrm>
            <a:off x="1845940" y="2286000"/>
            <a:ext cx="4176464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800" dirty="0"/>
              <a:t>Member Details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4208" y="1213773"/>
            <a:ext cx="10360501" cy="1223963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142569"/>
              </p:ext>
            </p:extLst>
          </p:nvPr>
        </p:nvGraphicFramePr>
        <p:xfrm>
          <a:off x="11183339" y="6764599"/>
          <a:ext cx="792089" cy="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EA4982C-7AC0-44F0-8254-19E9B74469F4}"/>
              </a:ext>
            </a:extLst>
          </p:cNvPr>
          <p:cNvSpPr txBox="1"/>
          <p:nvPr/>
        </p:nvSpPr>
        <p:spPr>
          <a:xfrm>
            <a:off x="994208" y="2736502"/>
            <a:ext cx="10420145" cy="1970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The objective of our application is to provide a single database to each and every user so the user does not have to carry all his medical reports to hospital every time he needs to get a check-up.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6EC9-04BD-4D03-808A-139E5222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17" y="1124744"/>
            <a:ext cx="9598696" cy="1303867"/>
          </a:xfrm>
        </p:spPr>
        <p:txBody>
          <a:bodyPr>
            <a:normAutofit/>
          </a:bodyPr>
          <a:lstStyle/>
          <a:p>
            <a:r>
              <a:rPr lang="e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Motivation</a:t>
            </a:r>
            <a:endParaRPr lang="en-IN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FB4C-679A-4922-BD52-E23FD12A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Every time a person has to go to a doctor even for a regular checkup the individual has to carry all his reports here and there which causes a lot of trouble for the individual.</a:t>
            </a:r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 today’s time of social distancing the doctor’s should not touch the reports from other people and this online database application would help both doctors and patients.</a:t>
            </a:r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Will benefit both the doctors and patients.</a:t>
            </a:r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 Medicare bridges the communication and attention gap. </a:t>
            </a:r>
          </a:p>
        </p:txBody>
      </p:sp>
    </p:spTree>
    <p:extLst>
      <p:ext uri="{BB962C8B-B14F-4D97-AF65-F5344CB8AC3E}">
        <p14:creationId xmlns:p14="http://schemas.microsoft.com/office/powerpoint/2010/main" val="29105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5E8B5EC-2F5C-48F3-868C-F305555C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076" y="1412776"/>
            <a:ext cx="6048672" cy="96413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632B8D-2DD8-49C0-B7FF-64B6032901BF}"/>
              </a:ext>
            </a:extLst>
          </p:cNvPr>
          <p:cNvSpPr txBox="1"/>
          <p:nvPr/>
        </p:nvSpPr>
        <p:spPr>
          <a:xfrm>
            <a:off x="909836" y="2780928"/>
            <a:ext cx="103691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IN" sz="2800" dirty="0"/>
              <a:t>Every individual can use our application to save his/her medical reports online in his/her profile so the doctor he will consult in future can easily observe his reports online and the user doesn't have to carry hardcopy of his reports.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E6F0F4-5B76-4A69-B0F9-5F82AC6C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08" y="2204864"/>
            <a:ext cx="9505056" cy="152598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272380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74FECBE-44EF-4CC9-B76D-646A9483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204" y="1556792"/>
            <a:ext cx="3965179" cy="825056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Methodology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95855BE-1B91-456A-BE3D-6980C230126E}"/>
              </a:ext>
            </a:extLst>
          </p:cNvPr>
          <p:cNvSpPr txBox="1">
            <a:spLocks/>
          </p:cNvSpPr>
          <p:nvPr/>
        </p:nvSpPr>
        <p:spPr>
          <a:xfrm>
            <a:off x="1017848" y="3212976"/>
            <a:ext cx="10153128" cy="2592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664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399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999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99790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799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2587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999650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indent="-342900"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Centralized system will be there which will record reports of the patients.</a:t>
            </a:r>
          </a:p>
          <a:p>
            <a:pPr marL="800100" indent="-342900"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It will then summarize those reports and create a profile for the individual.</a:t>
            </a:r>
          </a:p>
          <a:p>
            <a:pPr marL="800100" indent="-342900"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That profile will be updated on regular basis.</a:t>
            </a:r>
          </a:p>
          <a:p>
            <a:pPr marL="457200" indent="0">
              <a:spcBef>
                <a:spcPts val="1000"/>
              </a:spcBef>
              <a:spcAft>
                <a:spcPts val="1600"/>
              </a:spcAft>
              <a:buFont typeface="Arial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4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0;p37">
            <a:extLst>
              <a:ext uri="{FF2B5EF4-FFF2-40B4-BE49-F238E27FC236}">
                <a16:creationId xmlns:a16="http://schemas.microsoft.com/office/drawing/2014/main" id="{0DB4DB24-C55A-4BAA-AAD0-2BE81590374B}"/>
              </a:ext>
            </a:extLst>
          </p:cNvPr>
          <p:cNvSpPr txBox="1">
            <a:spLocks noGrp="1"/>
          </p:cNvSpPr>
          <p:nvPr/>
        </p:nvSpPr>
        <p:spPr>
          <a:xfrm>
            <a:off x="1794512" y="155679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Uniqueness of our Idea</a:t>
            </a:r>
            <a:endParaRPr sz="44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Google Shape;231;p37">
            <a:extLst>
              <a:ext uri="{FF2B5EF4-FFF2-40B4-BE49-F238E27FC236}">
                <a16:creationId xmlns:a16="http://schemas.microsoft.com/office/drawing/2014/main" id="{F4631DFD-AB97-4DCC-B8A7-AB0CAE11386D}"/>
              </a:ext>
            </a:extLst>
          </p:cNvPr>
          <p:cNvSpPr txBox="1">
            <a:spLocks noGrp="1"/>
          </p:cNvSpPr>
          <p:nvPr/>
        </p:nvSpPr>
        <p:spPr>
          <a:xfrm>
            <a:off x="837828" y="3029749"/>
            <a:ext cx="10513168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1">
                  <a:lumMod val="75000"/>
                </a:schemeClr>
              </a:buClr>
              <a:buNone/>
            </a:pPr>
            <a:r>
              <a:rPr lang="en-IN" sz="2400" dirty="0">
                <a:solidFill>
                  <a:schemeClr val="tx1"/>
                </a:solidFill>
                <a:latin typeface="+mn-lt"/>
              </a:rPr>
              <a:t>This idea is unique at the present moment because there is no application which has a server which creates such type of a medical profile of the user by analysing his/her medical reports and which continuously updates user’s profile on the basis of his latest reports.</a:t>
            </a:r>
          </a:p>
        </p:txBody>
      </p:sp>
    </p:spTree>
    <p:extLst>
      <p:ext uri="{BB962C8B-B14F-4D97-AF65-F5344CB8AC3E}">
        <p14:creationId xmlns:p14="http://schemas.microsoft.com/office/powerpoint/2010/main" val="202277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0;p37">
            <a:extLst>
              <a:ext uri="{FF2B5EF4-FFF2-40B4-BE49-F238E27FC236}">
                <a16:creationId xmlns:a16="http://schemas.microsoft.com/office/drawing/2014/main" id="{0DB4DB24-C55A-4BAA-AAD0-2BE81590374B}"/>
              </a:ext>
            </a:extLst>
          </p:cNvPr>
          <p:cNvSpPr txBox="1">
            <a:spLocks noGrp="1"/>
          </p:cNvSpPr>
          <p:nvPr/>
        </p:nvSpPr>
        <p:spPr>
          <a:xfrm>
            <a:off x="1794512" y="155679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Future Work</a:t>
            </a:r>
            <a:endParaRPr sz="44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Google Shape;231;p37">
            <a:extLst>
              <a:ext uri="{FF2B5EF4-FFF2-40B4-BE49-F238E27FC236}">
                <a16:creationId xmlns:a16="http://schemas.microsoft.com/office/drawing/2014/main" id="{F4631DFD-AB97-4DCC-B8A7-AB0CAE11386D}"/>
              </a:ext>
            </a:extLst>
          </p:cNvPr>
          <p:cNvSpPr txBox="1">
            <a:spLocks noGrp="1"/>
          </p:cNvSpPr>
          <p:nvPr/>
        </p:nvSpPr>
        <p:spPr>
          <a:xfrm>
            <a:off x="1917948" y="3370182"/>
            <a:ext cx="8153368" cy="219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400" dirty="0">
                <a:latin typeface="+mn-lt"/>
              </a:rPr>
              <a:t>Asking more and more hospitals to get their patients to use our application to save their reports online to get there medical profile made on our application .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378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1094</TotalTime>
  <Words>350</Words>
  <Application>Microsoft Office PowerPoint</Application>
  <PresentationFormat>Custom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Economica</vt:lpstr>
      <vt:lpstr>Garamond</vt:lpstr>
      <vt:lpstr>Open Sans</vt:lpstr>
      <vt:lpstr>Organic</vt:lpstr>
      <vt:lpstr>Code Innovation Series</vt:lpstr>
      <vt:lpstr>Team - Respawn</vt:lpstr>
      <vt:lpstr>Objective </vt:lpstr>
      <vt:lpstr>Motivation</vt:lpstr>
      <vt:lpstr>Scope</vt:lpstr>
      <vt:lpstr>Technical Details</vt:lpstr>
      <vt:lpstr>Methodology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Ideation 2020</dc:title>
  <dc:creator>devanshu1218@gmail.com</dc:creator>
  <cp:lastModifiedBy>devanshu1218@gmail.com</cp:lastModifiedBy>
  <cp:revision>60</cp:revision>
  <dcterms:created xsi:type="dcterms:W3CDTF">2020-10-28T17:25:13Z</dcterms:created>
  <dcterms:modified xsi:type="dcterms:W3CDTF">2020-11-26T17:30:40Z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