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2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9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51"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8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1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3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99"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2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47"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1/4/2023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103"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devanshukushwah/muzix-app.gi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satyam-rahane-9a2519164" TargetMode="Externa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96828" y="2984683"/>
            <a:ext cx="4089007" cy="2207847"/>
          </a:xfrm>
        </p:spPr>
        <p:txBody>
          <a:bodyPr/>
          <a:lstStyle/>
          <a:p>
            <a:pPr eaLnBrk="1" hangingPunct="1">
              <a:lnSpc>
                <a:spcPct val="114000"/>
              </a:lnSpc>
            </a:pPr>
            <a:r>
              <a:rPr lang="en-IN" altLang="en-US" sz="1400" b="1" dirty="0">
                <a:cs typeface="Times New Roman" panose="02020603050405020304" pitchFamily="18" charset="0"/>
              </a:rPr>
              <a:t>On </a:t>
            </a:r>
            <a:r>
              <a:rPr lang="en-IN" altLang="en-US" sz="1400" b="1" dirty="0" err="1">
                <a:cs typeface="Times New Roman" panose="02020603050405020304" pitchFamily="18" charset="0"/>
              </a:rPr>
              <a:t>Muzix</a:t>
            </a:r>
            <a:r>
              <a:rPr lang="en-IN" altLang="en-US" sz="1400" b="1" dirty="0">
                <a:cs typeface="Times New Roman" panose="02020603050405020304" pitchFamily="18" charset="0"/>
              </a:rPr>
              <a:t> App</a:t>
            </a:r>
            <a:endParaRPr lang="en-US" altLang="en-US" sz="1400" b="1" dirty="0">
              <a:cs typeface="Times New Roman" panose="02020603050405020304" pitchFamily="18" charset="0"/>
            </a:endParaRPr>
          </a:p>
          <a:p>
            <a:pPr eaLnBrk="1" hangingPunct="1">
              <a:lnSpc>
                <a:spcPct val="114000"/>
              </a:lnSpc>
            </a:pPr>
            <a:r>
              <a:rPr lang="en-IN" altLang="en-US" sz="1200" dirty="0">
                <a:cs typeface="Aldhabi" panose="020B0604020202020204" pitchFamily="2" charset="-78"/>
              </a:rPr>
              <a:t>Completed end to end case study of </a:t>
            </a:r>
            <a:r>
              <a:rPr lang="en-IN" altLang="en-US" sz="1200" b="1" dirty="0" err="1">
                <a:cs typeface="Aldhabi" panose="020B0604020202020204" pitchFamily="2" charset="-78"/>
              </a:rPr>
              <a:t>Muzix</a:t>
            </a:r>
            <a:r>
              <a:rPr lang="en-IN" altLang="en-US" sz="1200" b="1" dirty="0">
                <a:cs typeface="Aldhabi" panose="020B0604020202020204" pitchFamily="2" charset="-78"/>
              </a:rPr>
              <a:t> </a:t>
            </a:r>
            <a:r>
              <a:rPr lang="en-IN" altLang="en-US" sz="1200" dirty="0">
                <a:cs typeface="Aldhabi" panose="020B0604020202020204" pitchFamily="2" charset="-78"/>
              </a:rPr>
              <a:t>Application along with JWT authentication, Swagger  responsive UI with</a:t>
            </a:r>
            <a:r>
              <a:rPr lang="en-US" altLang="en-US" sz="1200" dirty="0">
                <a:cs typeface="Aldhabi" panose="020B0604020202020204" pitchFamily="2" charset="-78"/>
              </a:rPr>
              <a:t> CSS and Angular used for user interface.</a:t>
            </a:r>
            <a:endParaRPr lang="en-US" altLang="nl-NL" sz="1200" b="1" dirty="0">
              <a:cs typeface="Aldhabi" panose="020B0604020202020204" pitchFamily="2" charset="-78"/>
            </a:endParaRPr>
          </a:p>
          <a:p>
            <a:pPr eaLnBrk="1" hangingPunct="1">
              <a:lnSpc>
                <a:spcPct val="114000"/>
              </a:lnSpc>
            </a:pPr>
            <a:endParaRPr lang="en-IN" altLang="nl-NL" sz="1200" b="1" dirty="0">
              <a:latin typeface="Calisto MT" panose="02040603050505030304" pitchFamily="18" charset="0"/>
              <a:cs typeface="Aldhabi" panose="020B0604020202020204" pitchFamily="2" charset="-78"/>
            </a:endParaRPr>
          </a:p>
          <a:p>
            <a:pPr eaLnBrk="1" hangingPunct="1">
              <a:lnSpc>
                <a:spcPct val="114000"/>
              </a:lnSpc>
            </a:pPr>
            <a:r>
              <a:rPr lang="en-IN" altLang="nl-NL" sz="1200" b="1" dirty="0">
                <a:latin typeface="Calisto MT" panose="02040603050505030304" pitchFamily="18" charset="0"/>
                <a:cs typeface="Aldhabi" panose="020B0604020202020204" pitchFamily="2" charset="-78"/>
              </a:rPr>
              <a:t> </a:t>
            </a: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US" altLang="nl-NL" sz="1200" b="1"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US" altLang="nl-NL" sz="1200" b="1" dirty="0">
              <a:latin typeface="Arial Nova Cond" panose="020B0604020202020204" pitchFamily="34" charset="0"/>
              <a:cs typeface="Times New Roman" panose="02020603050405020304" pitchFamily="18" charset="0"/>
            </a:endParaRPr>
          </a:p>
          <a:p>
            <a:pPr eaLnBrk="1" hangingPunct="1">
              <a:lnSpc>
                <a:spcPct val="114000"/>
              </a:lnSpc>
            </a:pPr>
            <a:br>
              <a:rPr lang="en-US" altLang="nl-NL" sz="1200" dirty="0">
                <a:latin typeface="Arial Nova Cond" panose="020B0604020202020204" pitchFamily="34" charset="0"/>
                <a:cs typeface="Times New Roman" panose="02020603050405020304" pitchFamily="18" charset="0"/>
              </a:rPr>
            </a:br>
            <a:br>
              <a:rPr lang="en-US" altLang="nl-NL" sz="1200" dirty="0">
                <a:latin typeface="Arial Nova Cond" panose="020B0604020202020204" pitchFamily="34" charset="0"/>
                <a:cs typeface="Times New Roman" panose="02020603050405020304" pitchFamily="18" charset="0"/>
              </a:rPr>
            </a:br>
            <a:endParaRPr lang="nl-NL" altLang="nl-NL" sz="1200" dirty="0">
              <a:latin typeface="Arial Nova Cond" panose="020B0604020202020204" pitchFamily="34" charset="0"/>
              <a:cs typeface="Times New Roman" panose="02020603050405020304" pitchFamily="18" charset="0"/>
            </a:endParaRPr>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57600" y="1357402"/>
            <a:ext cx="2374900" cy="295275"/>
          </a:xfrm>
        </p:spPr>
        <p:txBody>
          <a:bodyPr/>
          <a:lstStyle/>
          <a:p>
            <a:pPr eaLnBrk="1" hangingPunct="1"/>
            <a:r>
              <a:rPr lang="nl-NL" altLang="nl-NL" dirty="0"/>
              <a:t>Gurgaon</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33025" y="1601176"/>
            <a:ext cx="3736975" cy="208711"/>
          </a:xfrm>
        </p:spPr>
        <p:txBody>
          <a:bodyPr/>
          <a:lstStyle/>
          <a:p>
            <a:pPr eaLnBrk="1" hangingPunct="1"/>
            <a:r>
              <a:rPr lang="nl-NL" altLang="nl-NL" dirty="0"/>
              <a:t>devanshu.kushwah@capgemini.com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5774" y="1841236"/>
            <a:ext cx="2382837" cy="330200"/>
          </a:xfrm>
        </p:spPr>
        <p:txBody>
          <a:bodyPr/>
          <a:lstStyle/>
          <a:p>
            <a:pPr eaLnBrk="1" hangingPunct="1"/>
            <a:r>
              <a:rPr lang="nl-NL" altLang="nl-NL" dirty="0"/>
              <a:t>+91 8839119708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41138" y="2819399"/>
            <a:ext cx="4019807" cy="3748087"/>
          </a:xfrm>
        </p:spPr>
        <p:txBody>
          <a:bodyPr/>
          <a:lstStyle/>
          <a:p>
            <a:r>
              <a:rPr lang="en-US" altLang="en-US" sz="1100" b="1" dirty="0">
                <a:cs typeface="Times New Roman" panose="02020603050405020304" pitchFamily="18" charset="0"/>
              </a:rPr>
              <a:t>Full Stack Developer</a:t>
            </a:r>
          </a:p>
          <a:p>
            <a:pPr marL="171450" indent="-171450">
              <a:buFont typeface="Arial" panose="020B0604020202020204" pitchFamily="34" charset="0"/>
              <a:buChar char="•"/>
            </a:pPr>
            <a:r>
              <a:rPr lang="en-US" sz="1100" dirty="0">
                <a:cs typeface="Times New Roman" panose="02020603050405020304" pitchFamily="18" charset="0"/>
              </a:rPr>
              <a:t>Hands on experience in creating </a:t>
            </a:r>
            <a:r>
              <a:rPr lang="en-US" sz="1100" b="1" dirty="0">
                <a:cs typeface="Times New Roman" panose="02020603050405020304" pitchFamily="18" charset="0"/>
              </a:rPr>
              <a:t>microservices</a:t>
            </a:r>
            <a:r>
              <a:rPr lang="en-US" sz="1100" dirty="0">
                <a:cs typeface="Times New Roman" panose="02020603050405020304" pitchFamily="18" charset="0"/>
              </a:rPr>
              <a:t> with </a:t>
            </a:r>
            <a:r>
              <a:rPr lang="en-US" sz="1100" b="1" dirty="0">
                <a:cs typeface="Times New Roman" panose="02020603050405020304" pitchFamily="18" charset="0"/>
              </a:rPr>
              <a:t>Spring boot, Spring Security, Spring Cloud API Gateway,</a:t>
            </a:r>
            <a:r>
              <a:rPr lang="en-US" sz="1100" dirty="0">
                <a:cs typeface="Times New Roman" panose="02020603050405020304" pitchFamily="18" charset="0"/>
              </a:rPr>
              <a:t> Eureka server.</a:t>
            </a:r>
          </a:p>
          <a:p>
            <a:pPr marL="171450" indent="-171450">
              <a:buFont typeface="Arial" panose="020B0604020202020204" pitchFamily="34" charset="0"/>
              <a:buChar char="•"/>
            </a:pPr>
            <a:r>
              <a:rPr lang="en-US" altLang="en-US" sz="1100" b="1" dirty="0">
                <a:cs typeface="Times New Roman" panose="02020603050405020304" pitchFamily="18" charset="0"/>
              </a:rPr>
              <a:t>Java Microservice</a:t>
            </a:r>
            <a:r>
              <a:rPr lang="en-US" altLang="en-US" sz="1100" dirty="0">
                <a:cs typeface="Times New Roman" panose="02020603050405020304" pitchFamily="18" charset="0"/>
              </a:rPr>
              <a:t> Development knowledge using </a:t>
            </a:r>
            <a:r>
              <a:rPr lang="en-US" altLang="en-US" sz="1100" b="1" dirty="0">
                <a:cs typeface="Times New Roman" panose="02020603050405020304" pitchFamily="18" charset="0"/>
              </a:rPr>
              <a:t>Spring boot and spring cloud</a:t>
            </a:r>
            <a:r>
              <a:rPr lang="en-US" altLang="en-US" sz="1100" dirty="0">
                <a:cs typeface="Times New Roman" panose="02020603050405020304" pitchFamily="18" charset="0"/>
              </a:rPr>
              <a:t> framework on an intermediate level.</a:t>
            </a:r>
          </a:p>
          <a:p>
            <a:pPr marL="171450" indent="-171450">
              <a:buFont typeface="Arial" panose="020B0604020202020204" pitchFamily="34" charset="0"/>
              <a:buChar char="•"/>
            </a:pPr>
            <a:r>
              <a:rPr lang="en-US" sz="1100" dirty="0">
                <a:cs typeface="Times New Roman" panose="02020603050405020304" pitchFamily="18" charset="0"/>
              </a:rPr>
              <a:t>Hands on experience in implementing </a:t>
            </a:r>
            <a:r>
              <a:rPr lang="en-US" sz="1100" b="1" dirty="0">
                <a:cs typeface="Times New Roman" panose="02020603050405020304" pitchFamily="18" charset="0"/>
              </a:rPr>
              <a:t>Angular</a:t>
            </a:r>
            <a:r>
              <a:rPr lang="en-US" sz="1100" dirty="0">
                <a:cs typeface="Times New Roman" panose="02020603050405020304" pitchFamily="18" charset="0"/>
              </a:rPr>
              <a:t> &amp; </a:t>
            </a:r>
            <a:r>
              <a:rPr lang="en-US" sz="1100" b="1" dirty="0">
                <a:cs typeface="Times New Roman" panose="02020603050405020304" pitchFamily="18" charset="0"/>
              </a:rPr>
              <a:t>spring boot.</a:t>
            </a:r>
            <a:endParaRPr lang="en-US" sz="1100" dirty="0">
              <a:cs typeface="Times New Roman" panose="02020603050405020304" pitchFamily="18" charset="0"/>
            </a:endParaRPr>
          </a:p>
          <a:p>
            <a:pPr marL="171450" indent="-171450">
              <a:buFont typeface="Arial" panose="020B0604020202020204" pitchFamily="34" charset="0"/>
              <a:buChar char="•"/>
            </a:pPr>
            <a:r>
              <a:rPr lang="en-US" sz="1100" dirty="0">
                <a:cs typeface="Times New Roman" panose="02020603050405020304" pitchFamily="18" charset="0"/>
              </a:rPr>
              <a:t>Experience in creating documentation with  swagger.</a:t>
            </a:r>
          </a:p>
          <a:p>
            <a:pPr marL="171450" indent="-171450">
              <a:buFont typeface="Arial" panose="020B0604020202020204" pitchFamily="34" charset="0"/>
              <a:buChar char="•"/>
            </a:pPr>
            <a:r>
              <a:rPr lang="en-US" sz="1100" dirty="0">
                <a:cs typeface="Times New Roman" panose="02020603050405020304" pitchFamily="18" charset="0"/>
              </a:rPr>
              <a:t>In-depth understanding of </a:t>
            </a:r>
            <a:r>
              <a:rPr lang="en-US" sz="1100" b="1" dirty="0">
                <a:cs typeface="Times New Roman" panose="02020603050405020304" pitchFamily="18" charset="0"/>
              </a:rPr>
              <a:t>deploying spring boot</a:t>
            </a:r>
            <a:r>
              <a:rPr lang="en-US" sz="1100" dirty="0">
                <a:cs typeface="Times New Roman" panose="02020603050405020304" pitchFamily="18" charset="0"/>
              </a:rPr>
              <a:t> applications</a:t>
            </a:r>
            <a:r>
              <a:rPr lang="en-US" sz="1100" dirty="0">
                <a:latin typeface="Calisto MT" panose="02040603050505030304" pitchFamily="18" charset="0"/>
                <a:cs typeface="Times New Roman" panose="02020603050405020304" pitchFamily="18" charset="0"/>
              </a:rPr>
              <a:t> </a:t>
            </a:r>
          </a:p>
          <a:p>
            <a:br>
              <a:rPr lang="en-US" altLang="nl-NL" sz="1100" dirty="0">
                <a:latin typeface="Calisto MT" panose="02040603050505030304" pitchFamily="18" charset="0"/>
                <a:cs typeface="Times New Roman" panose="02020603050405020304" pitchFamily="18" charset="0"/>
              </a:rPr>
            </a:br>
            <a:endParaRPr lang="en-US" altLang="nl-NL" sz="1100" dirty="0">
              <a:latin typeface="Calisto MT" panose="02040603050505030304" pitchFamily="18" charset="0"/>
              <a:cs typeface="Times New Roman" panose="02020603050405020304" pitchFamily="18" charset="0"/>
            </a:endParaRP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06430"/>
            <a:ext cx="6223000" cy="306387"/>
          </a:xfrm>
        </p:spPr>
        <p:txBody>
          <a:bodyPr/>
          <a:lstStyle/>
          <a:p>
            <a:r>
              <a:rPr lang="en-IN" altLang="en-US" dirty="0"/>
              <a:t>Devanshu Kushwah</a:t>
            </a:r>
          </a:p>
        </p:txBody>
      </p:sp>
      <p:pic>
        <p:nvPicPr>
          <p:cNvPr id="7179" name="Picture 7" descr="https://capgemini-my.sharepoint.com/:v:/p/onkar_deshpande/EcUrPfyPb3BNnnUPQFImqhwB_YjNBvCBoUATfL5weapwSQ?e=zKBxiP">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9877"/>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2634" y="1770063"/>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367138" y="561475"/>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Electrical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2017- 2021</a:t>
            </a:r>
          </a:p>
        </p:txBody>
      </p:sp>
      <p:sp>
        <p:nvSpPr>
          <p:cNvPr id="6" name="Rectangle 5">
            <a:extLst>
              <a:ext uri="{FF2B5EF4-FFF2-40B4-BE49-F238E27FC236}">
                <a16:creationId xmlns:a16="http://schemas.microsoft.com/office/drawing/2014/main" id="{1616387D-79C4-4D2C-8F4C-617036B1459A}"/>
              </a:ext>
            </a:extLst>
          </p:cNvPr>
          <p:cNvSpPr/>
          <p:nvPr/>
        </p:nvSpPr>
        <p:spPr>
          <a:xfrm>
            <a:off x="9367138" y="1226132"/>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18" name="TextBox 20">
            <a:extLst>
              <a:ext uri="{FF2B5EF4-FFF2-40B4-BE49-F238E27FC236}">
                <a16:creationId xmlns:a16="http://schemas.microsoft.com/office/drawing/2014/main" id="{E25B201F-199E-406F-91BE-B3C9A0D4B542}"/>
              </a:ext>
            </a:extLst>
          </p:cNvPr>
          <p:cNvSpPr txBox="1">
            <a:spLocks noChangeArrowheads="1"/>
          </p:cNvSpPr>
          <p:nvPr/>
        </p:nvSpPr>
        <p:spPr bwMode="auto">
          <a:xfrm>
            <a:off x="9380669" y="1057366"/>
            <a:ext cx="2717800" cy="560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endParaRPr lang="en-US" altLang="nl-NL" sz="1000" dirty="0">
              <a:latin typeface="Calisto MT" panose="02040603050505030304" pitchFamily="18" charset="0"/>
            </a:endParaRPr>
          </a:p>
          <a:p>
            <a:pPr eaLnBrk="1" hangingPunct="1">
              <a:lnSpc>
                <a:spcPct val="114000"/>
              </a:lnSpc>
            </a:pPr>
            <a:br>
              <a:rPr lang="en-US" altLang="nl-NL" sz="1000" b="1" dirty="0">
                <a:solidFill>
                  <a:srgbClr val="0070AD"/>
                </a:solidFill>
                <a:latin typeface="Calisto MT" panose="02040603050505030304" pitchFamily="18" charset="0"/>
              </a:rPr>
            </a:br>
            <a:r>
              <a:rPr lang="en-US" altLang="en-US" sz="1000" dirty="0">
                <a:latin typeface="Calisto MT" panose="02040603050505030304" pitchFamily="18" charset="0"/>
              </a:rPr>
              <a:t>Java 8 </a:t>
            </a:r>
          </a:p>
          <a:p>
            <a:pPr eaLnBrk="1" hangingPunct="1">
              <a:lnSpc>
                <a:spcPct val="114000"/>
              </a:lnSpc>
            </a:pPr>
            <a:r>
              <a:rPr lang="en-US" altLang="en-US" sz="1000" dirty="0">
                <a:latin typeface="Calisto MT" panose="02040603050505030304" pitchFamily="18" charset="0"/>
              </a:rPr>
              <a:t>Spring Boot</a:t>
            </a:r>
          </a:p>
          <a:p>
            <a:pPr eaLnBrk="1" hangingPunct="1">
              <a:lnSpc>
                <a:spcPct val="114000"/>
              </a:lnSpc>
            </a:pPr>
            <a:r>
              <a:rPr lang="en-US" altLang="en-US" sz="1000" dirty="0">
                <a:latin typeface="Calisto MT" panose="02040603050505030304" pitchFamily="18" charset="0"/>
              </a:rPr>
              <a:t>Spring MVC</a:t>
            </a:r>
          </a:p>
          <a:p>
            <a:pPr eaLnBrk="1" hangingPunct="1">
              <a:lnSpc>
                <a:spcPct val="114000"/>
              </a:lnSpc>
            </a:pPr>
            <a:r>
              <a:rPr lang="en-US" altLang="en-US" sz="1000" dirty="0">
                <a:latin typeface="Calisto MT" panose="02040603050505030304" pitchFamily="18" charset="0"/>
              </a:rPr>
              <a:t>JPA CRUD</a:t>
            </a:r>
          </a:p>
          <a:p>
            <a:pPr eaLnBrk="1" hangingPunct="1">
              <a:lnSpc>
                <a:spcPct val="114000"/>
              </a:lnSpc>
            </a:pPr>
            <a:endParaRPr lang="en-US" altLang="en-US" sz="1000" b="1" dirty="0">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MEAN Stack</a:t>
            </a:r>
          </a:p>
          <a:p>
            <a:pPr eaLnBrk="1" hangingPunct="1">
              <a:lnSpc>
                <a:spcPct val="114000"/>
              </a:lnSpc>
            </a:pPr>
            <a:r>
              <a:rPr lang="en-US" altLang="nl-NL" sz="1000" dirty="0">
                <a:latin typeface="Calisto MT" panose="02040603050505030304" pitchFamily="18" charset="0"/>
              </a:rPr>
              <a:t>Angular</a:t>
            </a:r>
          </a:p>
          <a:p>
            <a:pPr eaLnBrk="1" hangingPunct="1">
              <a:lnSpc>
                <a:spcPct val="114000"/>
              </a:lnSpc>
            </a:pPr>
            <a:r>
              <a:rPr lang="en-US" altLang="nl-NL" sz="1000" dirty="0">
                <a:latin typeface="Calisto MT" panose="02040603050505030304" pitchFamily="18" charset="0"/>
              </a:rPr>
              <a:t>NodeJS</a:t>
            </a:r>
          </a:p>
          <a:p>
            <a:pPr eaLnBrk="1" hangingPunct="1">
              <a:lnSpc>
                <a:spcPct val="114000"/>
              </a:lnSpc>
            </a:pPr>
            <a:r>
              <a:rPr lang="en-US" altLang="nl-NL" sz="1000" dirty="0">
                <a:latin typeface="Calisto MT" panose="02040603050505030304" pitchFamily="18" charset="0"/>
              </a:rPr>
              <a:t>MongoDB</a:t>
            </a: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Database</a:t>
            </a:r>
          </a:p>
          <a:p>
            <a:pPr eaLnBrk="1" hangingPunct="1">
              <a:lnSpc>
                <a:spcPct val="114000"/>
              </a:lnSpc>
            </a:pPr>
            <a:r>
              <a:rPr lang="en-US" altLang="nl-NL" sz="1000" dirty="0">
                <a:latin typeface="Calisto MT" panose="02040603050505030304" pitchFamily="18" charset="0"/>
              </a:rPr>
              <a:t>SQL database –  DB2</a:t>
            </a:r>
          </a:p>
          <a:p>
            <a:pPr eaLnBrk="1" hangingPunct="1">
              <a:lnSpc>
                <a:spcPct val="114000"/>
              </a:lnSpc>
            </a:pPr>
            <a:r>
              <a:rPr lang="en-US" altLang="nl-NL" sz="1000" dirty="0">
                <a:latin typeface="Calisto MT" panose="02040603050505030304" pitchFamily="18" charset="0"/>
              </a:rPr>
              <a:t>No SQL database – MongoDB</a:t>
            </a: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Web Technologies</a:t>
            </a:r>
            <a:endParaRPr lang="en-US" altLang="nl-NL" sz="1000" dirty="0">
              <a:latin typeface="Calisto MT" panose="02040603050505030304" pitchFamily="18" charset="0"/>
            </a:endParaRPr>
          </a:p>
          <a:p>
            <a:pPr eaLnBrk="1" hangingPunct="1">
              <a:lnSpc>
                <a:spcPct val="114000"/>
              </a:lnSpc>
            </a:pPr>
            <a:r>
              <a:rPr lang="en-US" altLang="nl-NL" sz="1000" dirty="0">
                <a:latin typeface="Calisto MT" panose="02040603050505030304" pitchFamily="18" charset="0"/>
              </a:rPr>
              <a:t>HTML5</a:t>
            </a:r>
          </a:p>
          <a:p>
            <a:pPr eaLnBrk="1" hangingPunct="1">
              <a:lnSpc>
                <a:spcPct val="114000"/>
              </a:lnSpc>
            </a:pPr>
            <a:r>
              <a:rPr lang="en-US" altLang="nl-NL" sz="1000" dirty="0">
                <a:latin typeface="Calisto MT" panose="02040603050505030304" pitchFamily="18" charset="0"/>
              </a:rPr>
              <a:t>CSS3</a:t>
            </a:r>
          </a:p>
          <a:p>
            <a:pPr eaLnBrk="1" hangingPunct="1">
              <a:lnSpc>
                <a:spcPct val="114000"/>
              </a:lnSpc>
            </a:pPr>
            <a:r>
              <a:rPr lang="en-US" altLang="nl-NL" sz="1000" dirty="0">
                <a:latin typeface="Calisto MT" panose="02040603050505030304" pitchFamily="18" charset="0"/>
              </a:rPr>
              <a:t>Java Script</a:t>
            </a:r>
          </a:p>
          <a:p>
            <a:pPr eaLnBrk="1" hangingPunct="1">
              <a:lnSpc>
                <a:spcPct val="114000"/>
              </a:lnSpc>
            </a:pPr>
            <a:endParaRPr lang="en-US" altLang="nl-NL" sz="1000" b="1" dirty="0">
              <a:solidFill>
                <a:srgbClr val="0070AD"/>
              </a:solidFill>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Add Ons</a:t>
            </a:r>
            <a:endParaRPr lang="en-US" altLang="nl-NL" sz="1000" dirty="0">
              <a:latin typeface="Calisto MT" panose="02040603050505030304" pitchFamily="18" charset="0"/>
            </a:endParaRPr>
          </a:p>
          <a:p>
            <a:pPr eaLnBrk="1" hangingPunct="1">
              <a:lnSpc>
                <a:spcPct val="114000"/>
              </a:lnSpc>
            </a:pPr>
            <a:r>
              <a:rPr lang="en-US" altLang="nl-NL" sz="1000" dirty="0">
                <a:latin typeface="Calisto MT" panose="02040603050505030304" pitchFamily="18" charset="0"/>
              </a:rPr>
              <a:t>GitHub</a:t>
            </a:r>
          </a:p>
          <a:p>
            <a:pPr eaLnBrk="1" hangingPunct="1">
              <a:lnSpc>
                <a:spcPct val="114000"/>
              </a:lnSpc>
            </a:pPr>
            <a:r>
              <a:rPr lang="en-US" altLang="nl-NL" sz="1000" dirty="0">
                <a:latin typeface="Calisto MT" panose="02040603050505030304" pitchFamily="18" charset="0"/>
              </a:rPr>
              <a:t>Maven</a:t>
            </a:r>
          </a:p>
          <a:p>
            <a:pPr eaLnBrk="1" hangingPunct="1">
              <a:lnSpc>
                <a:spcPct val="114000"/>
              </a:lnSpc>
            </a:pPr>
            <a:r>
              <a:rPr lang="en-US" altLang="nl-NL" sz="1000" dirty="0">
                <a:latin typeface="Calisto MT" panose="02040603050505030304" pitchFamily="18" charset="0"/>
              </a:rPr>
              <a:t>Postman</a:t>
            </a:r>
          </a:p>
          <a:p>
            <a:pPr eaLnBrk="1" hangingPunct="1">
              <a:lnSpc>
                <a:spcPct val="114000"/>
              </a:lnSpc>
            </a:pPr>
            <a:r>
              <a:rPr lang="en-US" altLang="nl-NL" sz="1000" dirty="0">
                <a:latin typeface="Calisto MT" panose="02040603050505030304" pitchFamily="18" charset="0"/>
              </a:rPr>
              <a:t>Bitbucket</a:t>
            </a:r>
          </a:p>
          <a:p>
            <a:pPr eaLnBrk="1" hangingPunct="1">
              <a:lnSpc>
                <a:spcPct val="114000"/>
              </a:lnSpc>
            </a:pPr>
            <a:endParaRPr lang="en-US" altLang="nl-NL" sz="1000" b="1" dirty="0">
              <a:solidFill>
                <a:srgbClr val="0070AD"/>
              </a:solidFill>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Additional Details</a:t>
            </a:r>
          </a:p>
          <a:p>
            <a:pPr eaLnBrk="1" hangingPunct="1">
              <a:lnSpc>
                <a:spcPct val="114000"/>
              </a:lnSpc>
            </a:pPr>
            <a:r>
              <a:rPr lang="en-US" altLang="nl-NL" sz="1000" dirty="0">
                <a:latin typeface="Calisto MT" panose="02040603050505030304" pitchFamily="18" charset="0"/>
              </a:rPr>
              <a:t>Good Communication Skills</a:t>
            </a:r>
          </a:p>
          <a:p>
            <a:pPr eaLnBrk="1" hangingPunct="1">
              <a:lnSpc>
                <a:spcPct val="114000"/>
              </a:lnSpc>
            </a:pPr>
            <a:r>
              <a:rPr lang="en-US" altLang="nl-NL" sz="1000" dirty="0">
                <a:latin typeface="Calisto MT" panose="02040603050505030304" pitchFamily="18" charset="0"/>
              </a:rPr>
              <a:t>Team Player</a:t>
            </a: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dirty="0">
                <a:solidFill>
                  <a:srgbClr val="FF0000"/>
                </a:solidFill>
                <a:latin typeface="Calisto MT" panose="02040603050505030304" pitchFamily="18" charset="0"/>
              </a:rPr>
              <a:t> </a:t>
            </a:r>
          </a:p>
        </p:txBody>
      </p:sp>
      <p:pic>
        <p:nvPicPr>
          <p:cNvPr id="19" name="Picture 18">
            <a:extLst>
              <a:ext uri="{FF2B5EF4-FFF2-40B4-BE49-F238E27FC236}">
                <a16:creationId xmlns:a16="http://schemas.microsoft.com/office/drawing/2014/main" id="{DF0F30AA-2A45-47C4-88F1-B27B752A1C39}"/>
              </a:ext>
            </a:extLst>
          </p:cNvPr>
          <p:cNvPicPr>
            <a:picLocks noChangeAspect="1"/>
          </p:cNvPicPr>
          <p:nvPr/>
        </p:nvPicPr>
        <p:blipFill>
          <a:blip r:embed="rId8"/>
          <a:stretch>
            <a:fillRect/>
          </a:stretch>
        </p:blipFill>
        <p:spPr>
          <a:xfrm>
            <a:off x="375350" y="113254"/>
            <a:ext cx="1584684" cy="1982246"/>
          </a:xfrm>
          <a:prstGeom prst="flowChartConnector">
            <a:avLst/>
          </a:prstGeom>
          <a:noFill/>
          <a:ln w="15875">
            <a:noFill/>
          </a:ln>
          <a:effectLst>
            <a:softEdge rad="0"/>
          </a:effectLst>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02ACB8F81EC8489A4DF17045E90748" ma:contentTypeVersion="14" ma:contentTypeDescription="Create a new document." ma:contentTypeScope="" ma:versionID="a59b4a93fc00228270ba2b8d08ac8817">
  <xsd:schema xmlns:xsd="http://www.w3.org/2001/XMLSchema" xmlns:xs="http://www.w3.org/2001/XMLSchema" xmlns:p="http://schemas.microsoft.com/office/2006/metadata/properties" xmlns:ns3="fd33c62d-2c11-46e7-88a2-e90fa986d9d0" xmlns:ns4="47da6acf-edf2-43bc-9595-f721a214a14e" targetNamespace="http://schemas.microsoft.com/office/2006/metadata/properties" ma:root="true" ma:fieldsID="021c60567ef36a726f6edc1b7641b52e" ns3:_="" ns4:_="">
    <xsd:import namespace="fd33c62d-2c11-46e7-88a2-e90fa986d9d0"/>
    <xsd:import namespace="47da6acf-edf2-43bc-9595-f721a214a14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4:MediaServiceGenerationTime" minOccurs="0"/>
                <xsd:element ref="ns4:MediaServiceEventHashCode" minOccurs="0"/>
                <xsd:element ref="ns4:MediaServiceDateTaken" minOccurs="0"/>
                <xsd:element ref="ns4:MediaService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3c62d-2c11-46e7-88a2-e90fa986d9d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da6acf-edf2-43bc-9595-f721a214a14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C50C64-7FFB-476C-BBD6-F6D0612843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33c62d-2c11-46e7-88a2-e90fa986d9d0"/>
    <ds:schemaRef ds:uri="47da6acf-edf2-43bc-9595-f721a214a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47da6acf-edf2-43bc-9595-f721a214a14e"/>
    <ds:schemaRef ds:uri="http://purl.org/dc/terms/"/>
    <ds:schemaRef ds:uri="http://schemas.openxmlformats.org/package/2006/metadata/core-properties"/>
    <ds:schemaRef ds:uri="http://schemas.microsoft.com/office/2006/documentManagement/types"/>
    <ds:schemaRef ds:uri="fd33c62d-2c11-46e7-88a2-e90fa986d9d0"/>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2691</TotalTime>
  <Words>177</Words>
  <Application>Microsoft Office PowerPoint</Application>
  <PresentationFormat>Widescreen</PresentationFormat>
  <Paragraphs>71</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Nova Cond</vt:lpstr>
      <vt:lpstr>Calisto MT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Kushwah, Devanshu</cp:lastModifiedBy>
  <cp:revision>124</cp:revision>
  <dcterms:created xsi:type="dcterms:W3CDTF">2020-09-22T06:24:34Z</dcterms:created>
  <dcterms:modified xsi:type="dcterms:W3CDTF">2023-01-04T12:54:07Z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0x0101005002ACB8F81EC8489A4DF17045E90748</vt:lpwstr>
  </property>
</Properties>
</file>