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6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685</Words>
  <Application>Microsoft Office PowerPoint</Application>
  <PresentationFormat>Widescreen</PresentationFormat>
  <Paragraphs>80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Pritam Kumar Ghosh</cp:lastModifiedBy>
  <cp:revision>14</cp:revision>
  <dcterms:created xsi:type="dcterms:W3CDTF">2023-10-07T01:44:58Z</dcterms:created>
  <dcterms:modified xsi:type="dcterms:W3CDTF">2025-09-08T07:18:48Z</dcterms:modified>
</cp:coreProperties>
</file>