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Smart Attendance System Using AI Camera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Automated Attendance with Real-Time Facial Recognition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aims to develop a smart, web-based attendance system that leverages AI and facial recognition technologies to automate the attendance process, reducing manual work and enhancing security and accuracy.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Frontend: React.js, HTML, CSS</a:t>
            </a:r>
          </a:p>
          <a:p>
            <a:r>
              <a:t>- Backend: Java with Spring Boot</a:t>
            </a:r>
          </a:p>
          <a:p>
            <a:r>
              <a:t>- Database: MySQL or PostgreSQL</a:t>
            </a:r>
          </a:p>
          <a:p>
            <a:r>
              <a:t>- AI Camera Integration: OpenCV / ESP32-CAM</a:t>
            </a:r>
          </a:p>
          <a:p>
            <a:r>
              <a:t>- Face Recognition: Pre-trained ML Models</a:t>
            </a:r>
          </a:p>
          <a:p>
            <a:r>
              <a:t>- Tools: Postman, Git, Maven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Interface: Students and Admin access the system through a web browser.</a:t>
            </a:r>
          </a:p>
          <a:p>
            <a:r>
              <a:t>2. AI Camera: Captures real-time images of students.</a:t>
            </a:r>
          </a:p>
          <a:p>
            <a:r>
              <a:t>3. Facial Recognition Module: Matches captured faces against the database.</a:t>
            </a:r>
          </a:p>
          <a:p>
            <a:r>
              <a:t>4. Backend Server: Handles logic, authentication, and API requests.</a:t>
            </a:r>
          </a:p>
          <a:p>
            <a:r>
              <a:t>5. Database: Stores student records, attendance logs, and reports.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Developed with React.js for responsive and dynamic user interface.</a:t>
            </a:r>
          </a:p>
          <a:p>
            <a:r>
              <a:t>- HTML and CSS used for layout and styling.</a:t>
            </a:r>
          </a:p>
          <a:p>
            <a:r>
              <a:t>- Features: Login page, real-time dashboard, attendance logs, report view.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Backend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Built using Java and Spring Boot framework.</a:t>
            </a:r>
          </a:p>
          <a:p>
            <a:r>
              <a:t>- Handles RESTful APIs for data exchange.</a:t>
            </a:r>
          </a:p>
          <a:p>
            <a:r>
              <a:t>- Manages user authentication and session control.</a:t>
            </a:r>
          </a:p>
          <a:p>
            <a:r>
              <a:t>- Communicates with the database for storing and retrieving data.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Camera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Utilizes AI camera (e.g., ESP32-CAM) to capture student images.</a:t>
            </a:r>
          </a:p>
          <a:p>
            <a:r>
              <a:t>- Real-time image processing for facial detection and recognition.</a:t>
            </a:r>
          </a:p>
          <a:p>
            <a:r>
              <a:t>- Sends processed data to backend for attendance marking.</a:t>
            </a:r>
          </a:p>
          <a:p>
            <a:r>
              <a:t>- Ensures contactless and quick attendance process.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and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Automated and real-time attendance system</a:t>
            </a:r>
          </a:p>
          <a:p>
            <a:r>
              <a:t>- Contactless and efficient</a:t>
            </a:r>
          </a:p>
          <a:p>
            <a:r>
              <a:t>- Reduces manual errors and saves time</a:t>
            </a:r>
          </a:p>
          <a:p>
            <a:r>
              <a:t>- Secure data handling and storage</a:t>
            </a:r>
          </a:p>
          <a:p>
            <a:r>
              <a:t>- Generates automated attendance reports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Smart Attendance System using AI Camera demonstrates how AI and web technologies can modernize traditional processes. It offers an efficient, scalable, and secure solution to student attendance tracking.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