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7" r:id="rId2"/>
    <p:sldId id="258" r:id="rId3"/>
    <p:sldId id="259" r:id="rId4"/>
    <p:sldId id="260" r:id="rId5"/>
    <p:sldId id="261" r:id="rId6"/>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Calibri Light" panose="020F0302020204030204" pitchFamily="34" charset="0"/>
      <p:regular r:id="rId11"/>
      <p:italic r:id="rId12"/>
    </p:embeddedFont>
    <p:embeddedFont>
      <p:font typeface="Poppins Latin Black" panose="00000A00000000000000" pitchFamily="2" charset="0"/>
      <p:bold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D8"/>
    <a:srgbClr val="FF7BA9"/>
    <a:srgbClr val="619B79"/>
    <a:srgbClr val="C1F4C5"/>
    <a:srgbClr val="595959"/>
    <a:srgbClr val="65C1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60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885B-2051-419B-BA30-1414EDC4D5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968D7D-B6AA-476B-B8D9-1F1F7DE32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568713-5E8B-4C1F-982F-31126AE2B45D}"/>
              </a:ext>
            </a:extLst>
          </p:cNvPr>
          <p:cNvSpPr>
            <a:spLocks noGrp="1"/>
          </p:cNvSpPr>
          <p:nvPr>
            <p:ph type="dt" sz="half" idx="10"/>
          </p:nvPr>
        </p:nvSpPr>
        <p:spPr/>
        <p:txBody>
          <a:bodyPr/>
          <a:lstStyle/>
          <a:p>
            <a:fld id="{B31A5B6A-0B1F-4993-8F7C-6BAE65B858A3}" type="datetimeFigureOut">
              <a:rPr lang="en-US" smtClean="0"/>
              <a:t>2/20/2022</a:t>
            </a:fld>
            <a:endParaRPr lang="en-US"/>
          </a:p>
        </p:txBody>
      </p:sp>
      <p:sp>
        <p:nvSpPr>
          <p:cNvPr id="5" name="Footer Placeholder 4">
            <a:extLst>
              <a:ext uri="{FF2B5EF4-FFF2-40B4-BE49-F238E27FC236}">
                <a16:creationId xmlns:a16="http://schemas.microsoft.com/office/drawing/2014/main" id="{89958D82-8D22-496B-B85B-7E42D48CCD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DC80D-BF05-4E92-BE8A-84B715675BBD}"/>
              </a:ext>
            </a:extLst>
          </p:cNvPr>
          <p:cNvSpPr>
            <a:spLocks noGrp="1"/>
          </p:cNvSpPr>
          <p:nvPr>
            <p:ph type="sldNum" sz="quarter" idx="12"/>
          </p:nvPr>
        </p:nvSpPr>
        <p:spPr/>
        <p:txBody>
          <a:bodyPr/>
          <a:lstStyle/>
          <a:p>
            <a:fld id="{8E646294-8035-4750-BE97-D42AAAE47E76}" type="slidenum">
              <a:rPr lang="en-US" smtClean="0"/>
              <a:t>‹#›</a:t>
            </a:fld>
            <a:endParaRPr lang="en-US"/>
          </a:p>
        </p:txBody>
      </p:sp>
    </p:spTree>
    <p:extLst>
      <p:ext uri="{BB962C8B-B14F-4D97-AF65-F5344CB8AC3E}">
        <p14:creationId xmlns:p14="http://schemas.microsoft.com/office/powerpoint/2010/main" val="400575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9526DD1-0935-4CFF-90E0-6F0977DB9774}"/>
              </a:ext>
            </a:extLst>
          </p:cNvPr>
          <p:cNvSpPr>
            <a:spLocks noGrp="1"/>
          </p:cNvSpPr>
          <p:nvPr>
            <p:ph type="pic" sz="quarter" idx="13"/>
          </p:nvPr>
        </p:nvSpPr>
        <p:spPr>
          <a:xfrm>
            <a:off x="2619374" y="0"/>
            <a:ext cx="6800849" cy="2457450"/>
          </a:xfrm>
        </p:spPr>
        <p:txBody>
          <a:bodyPr/>
          <a:lstStyle/>
          <a:p>
            <a:endParaRPr lang="en-US"/>
          </a:p>
        </p:txBody>
      </p:sp>
      <p:sp>
        <p:nvSpPr>
          <p:cNvPr id="2" name="Date Placeholder 1">
            <a:extLst>
              <a:ext uri="{FF2B5EF4-FFF2-40B4-BE49-F238E27FC236}">
                <a16:creationId xmlns:a16="http://schemas.microsoft.com/office/drawing/2014/main" id="{AA07E827-968F-4227-97E8-A08384C0F080}"/>
              </a:ext>
            </a:extLst>
          </p:cNvPr>
          <p:cNvSpPr>
            <a:spLocks noGrp="1"/>
          </p:cNvSpPr>
          <p:nvPr>
            <p:ph type="dt" sz="half" idx="10"/>
          </p:nvPr>
        </p:nvSpPr>
        <p:spPr/>
        <p:txBody>
          <a:bodyPr/>
          <a:lstStyle/>
          <a:p>
            <a:fld id="{B31A5B6A-0B1F-4993-8F7C-6BAE65B858A3}" type="datetimeFigureOut">
              <a:rPr lang="en-US" smtClean="0"/>
              <a:t>2/20/2022</a:t>
            </a:fld>
            <a:endParaRPr lang="en-US"/>
          </a:p>
        </p:txBody>
      </p:sp>
      <p:sp>
        <p:nvSpPr>
          <p:cNvPr id="3" name="Footer Placeholder 2">
            <a:extLst>
              <a:ext uri="{FF2B5EF4-FFF2-40B4-BE49-F238E27FC236}">
                <a16:creationId xmlns:a16="http://schemas.microsoft.com/office/drawing/2014/main" id="{C7679876-65FB-4A0D-B3A2-18740ECB2E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3C1455-5280-4249-A34F-1E6BEB2A1606}"/>
              </a:ext>
            </a:extLst>
          </p:cNvPr>
          <p:cNvSpPr>
            <a:spLocks noGrp="1"/>
          </p:cNvSpPr>
          <p:nvPr>
            <p:ph type="sldNum" sz="quarter" idx="12"/>
          </p:nvPr>
        </p:nvSpPr>
        <p:spPr/>
        <p:txBody>
          <a:bodyPr/>
          <a:lstStyle/>
          <a:p>
            <a:fld id="{8E646294-8035-4750-BE97-D42AAAE47E76}" type="slidenum">
              <a:rPr lang="en-US" smtClean="0"/>
              <a:t>‹#›</a:t>
            </a:fld>
            <a:endParaRPr lang="en-US"/>
          </a:p>
        </p:txBody>
      </p:sp>
    </p:spTree>
    <p:extLst>
      <p:ext uri="{BB962C8B-B14F-4D97-AF65-F5344CB8AC3E}">
        <p14:creationId xmlns:p14="http://schemas.microsoft.com/office/powerpoint/2010/main" val="343008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185FDEA-7584-4717-BB0F-EB3E45EC5F24}"/>
              </a:ext>
            </a:extLst>
          </p:cNvPr>
          <p:cNvSpPr>
            <a:spLocks noGrp="1"/>
          </p:cNvSpPr>
          <p:nvPr>
            <p:ph type="pic" sz="quarter" idx="13"/>
          </p:nvPr>
        </p:nvSpPr>
        <p:spPr>
          <a:xfrm>
            <a:off x="0" y="2457451"/>
            <a:ext cx="5238750" cy="4400550"/>
          </a:xfrm>
        </p:spPr>
        <p:txBody>
          <a:bodyPr/>
          <a:lstStyle/>
          <a:p>
            <a:endParaRPr lang="en-US"/>
          </a:p>
        </p:txBody>
      </p:sp>
      <p:sp>
        <p:nvSpPr>
          <p:cNvPr id="2" name="Date Placeholder 1">
            <a:extLst>
              <a:ext uri="{FF2B5EF4-FFF2-40B4-BE49-F238E27FC236}">
                <a16:creationId xmlns:a16="http://schemas.microsoft.com/office/drawing/2014/main" id="{AA07E827-968F-4227-97E8-A08384C0F080}"/>
              </a:ext>
            </a:extLst>
          </p:cNvPr>
          <p:cNvSpPr>
            <a:spLocks noGrp="1"/>
          </p:cNvSpPr>
          <p:nvPr>
            <p:ph type="dt" sz="half" idx="10"/>
          </p:nvPr>
        </p:nvSpPr>
        <p:spPr/>
        <p:txBody>
          <a:bodyPr/>
          <a:lstStyle/>
          <a:p>
            <a:fld id="{B31A5B6A-0B1F-4993-8F7C-6BAE65B858A3}" type="datetimeFigureOut">
              <a:rPr lang="en-US" smtClean="0"/>
              <a:t>2/20/2022</a:t>
            </a:fld>
            <a:endParaRPr lang="en-US"/>
          </a:p>
        </p:txBody>
      </p:sp>
      <p:sp>
        <p:nvSpPr>
          <p:cNvPr id="3" name="Footer Placeholder 2">
            <a:extLst>
              <a:ext uri="{FF2B5EF4-FFF2-40B4-BE49-F238E27FC236}">
                <a16:creationId xmlns:a16="http://schemas.microsoft.com/office/drawing/2014/main" id="{C7679876-65FB-4A0D-B3A2-18740ECB2E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3C1455-5280-4249-A34F-1E6BEB2A1606}"/>
              </a:ext>
            </a:extLst>
          </p:cNvPr>
          <p:cNvSpPr>
            <a:spLocks noGrp="1"/>
          </p:cNvSpPr>
          <p:nvPr>
            <p:ph type="sldNum" sz="quarter" idx="12"/>
          </p:nvPr>
        </p:nvSpPr>
        <p:spPr/>
        <p:txBody>
          <a:bodyPr/>
          <a:lstStyle/>
          <a:p>
            <a:fld id="{8E646294-8035-4750-BE97-D42AAAE47E76}" type="slidenum">
              <a:rPr lang="en-US" smtClean="0"/>
              <a:t>‹#›</a:t>
            </a:fld>
            <a:endParaRPr lang="en-US"/>
          </a:p>
        </p:txBody>
      </p:sp>
    </p:spTree>
    <p:extLst>
      <p:ext uri="{BB962C8B-B14F-4D97-AF65-F5344CB8AC3E}">
        <p14:creationId xmlns:p14="http://schemas.microsoft.com/office/powerpoint/2010/main" val="2198021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1788AD3F-9559-4D63-B2BB-7FCBEF530A59}"/>
              </a:ext>
            </a:extLst>
          </p:cNvPr>
          <p:cNvSpPr>
            <a:spLocks noGrp="1"/>
          </p:cNvSpPr>
          <p:nvPr>
            <p:ph type="pic" sz="quarter" idx="14"/>
          </p:nvPr>
        </p:nvSpPr>
        <p:spPr>
          <a:xfrm>
            <a:off x="7054658" y="3600450"/>
            <a:ext cx="3003742" cy="2387918"/>
          </a:xfrm>
        </p:spPr>
        <p:txBody>
          <a:bodyPr/>
          <a:lstStyle/>
          <a:p>
            <a:endParaRPr lang="en-US"/>
          </a:p>
        </p:txBody>
      </p:sp>
      <p:sp>
        <p:nvSpPr>
          <p:cNvPr id="8" name="Picture Placeholder 7">
            <a:extLst>
              <a:ext uri="{FF2B5EF4-FFF2-40B4-BE49-F238E27FC236}">
                <a16:creationId xmlns:a16="http://schemas.microsoft.com/office/drawing/2014/main" id="{96D8DAE8-0511-431F-B184-1A66B2A233AC}"/>
              </a:ext>
            </a:extLst>
          </p:cNvPr>
          <p:cNvSpPr>
            <a:spLocks noGrp="1"/>
          </p:cNvSpPr>
          <p:nvPr>
            <p:ph type="pic" sz="quarter" idx="13"/>
          </p:nvPr>
        </p:nvSpPr>
        <p:spPr>
          <a:xfrm>
            <a:off x="2057400" y="0"/>
            <a:ext cx="10134600" cy="2838450"/>
          </a:xfrm>
        </p:spPr>
        <p:txBody>
          <a:bodyPr/>
          <a:lstStyle/>
          <a:p>
            <a:endParaRPr lang="en-US"/>
          </a:p>
        </p:txBody>
      </p:sp>
      <p:sp>
        <p:nvSpPr>
          <p:cNvPr id="2" name="Date Placeholder 1">
            <a:extLst>
              <a:ext uri="{FF2B5EF4-FFF2-40B4-BE49-F238E27FC236}">
                <a16:creationId xmlns:a16="http://schemas.microsoft.com/office/drawing/2014/main" id="{AA07E827-968F-4227-97E8-A08384C0F080}"/>
              </a:ext>
            </a:extLst>
          </p:cNvPr>
          <p:cNvSpPr>
            <a:spLocks noGrp="1"/>
          </p:cNvSpPr>
          <p:nvPr>
            <p:ph type="dt" sz="half" idx="10"/>
          </p:nvPr>
        </p:nvSpPr>
        <p:spPr/>
        <p:txBody>
          <a:bodyPr/>
          <a:lstStyle/>
          <a:p>
            <a:fld id="{B31A5B6A-0B1F-4993-8F7C-6BAE65B858A3}" type="datetimeFigureOut">
              <a:rPr lang="en-US" smtClean="0"/>
              <a:t>2/20/2022</a:t>
            </a:fld>
            <a:endParaRPr lang="en-US"/>
          </a:p>
        </p:txBody>
      </p:sp>
      <p:sp>
        <p:nvSpPr>
          <p:cNvPr id="3" name="Footer Placeholder 2">
            <a:extLst>
              <a:ext uri="{FF2B5EF4-FFF2-40B4-BE49-F238E27FC236}">
                <a16:creationId xmlns:a16="http://schemas.microsoft.com/office/drawing/2014/main" id="{C7679876-65FB-4A0D-B3A2-18740ECB2E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3C1455-5280-4249-A34F-1E6BEB2A1606}"/>
              </a:ext>
            </a:extLst>
          </p:cNvPr>
          <p:cNvSpPr>
            <a:spLocks noGrp="1"/>
          </p:cNvSpPr>
          <p:nvPr>
            <p:ph type="sldNum" sz="quarter" idx="12"/>
          </p:nvPr>
        </p:nvSpPr>
        <p:spPr/>
        <p:txBody>
          <a:bodyPr/>
          <a:lstStyle/>
          <a:p>
            <a:fld id="{8E646294-8035-4750-BE97-D42AAAE47E76}" type="slidenum">
              <a:rPr lang="en-US" smtClean="0"/>
              <a:t>‹#›</a:t>
            </a:fld>
            <a:endParaRPr lang="en-US"/>
          </a:p>
        </p:txBody>
      </p:sp>
    </p:spTree>
    <p:extLst>
      <p:ext uri="{BB962C8B-B14F-4D97-AF65-F5344CB8AC3E}">
        <p14:creationId xmlns:p14="http://schemas.microsoft.com/office/powerpoint/2010/main" val="2230299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94D3-09BF-4A37-A0AC-847430FBE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F2E2E3-028F-493E-B175-53FC58613C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FCF29-A8A2-4B6D-A831-2E5307B3D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736D8-F246-485D-83E5-1DBAFC0AE3DE}"/>
              </a:ext>
            </a:extLst>
          </p:cNvPr>
          <p:cNvSpPr>
            <a:spLocks noGrp="1"/>
          </p:cNvSpPr>
          <p:nvPr>
            <p:ph type="dt" sz="half" idx="10"/>
          </p:nvPr>
        </p:nvSpPr>
        <p:spPr/>
        <p:txBody>
          <a:bodyPr/>
          <a:lstStyle/>
          <a:p>
            <a:fld id="{B31A5B6A-0B1F-4993-8F7C-6BAE65B858A3}" type="datetimeFigureOut">
              <a:rPr lang="en-US" smtClean="0"/>
              <a:t>2/20/2022</a:t>
            </a:fld>
            <a:endParaRPr lang="en-US"/>
          </a:p>
        </p:txBody>
      </p:sp>
      <p:sp>
        <p:nvSpPr>
          <p:cNvPr id="6" name="Footer Placeholder 5">
            <a:extLst>
              <a:ext uri="{FF2B5EF4-FFF2-40B4-BE49-F238E27FC236}">
                <a16:creationId xmlns:a16="http://schemas.microsoft.com/office/drawing/2014/main" id="{FBA61EC5-9EDA-4EED-A7A7-A043E239B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1306E7-B3DE-468F-B033-C225168CED40}"/>
              </a:ext>
            </a:extLst>
          </p:cNvPr>
          <p:cNvSpPr>
            <a:spLocks noGrp="1"/>
          </p:cNvSpPr>
          <p:nvPr>
            <p:ph type="sldNum" sz="quarter" idx="12"/>
          </p:nvPr>
        </p:nvSpPr>
        <p:spPr/>
        <p:txBody>
          <a:bodyPr/>
          <a:lstStyle/>
          <a:p>
            <a:fld id="{8E646294-8035-4750-BE97-D42AAAE47E76}" type="slidenum">
              <a:rPr lang="en-US" smtClean="0"/>
              <a:t>‹#›</a:t>
            </a:fld>
            <a:endParaRPr lang="en-US"/>
          </a:p>
        </p:txBody>
      </p:sp>
    </p:spTree>
    <p:extLst>
      <p:ext uri="{BB962C8B-B14F-4D97-AF65-F5344CB8AC3E}">
        <p14:creationId xmlns:p14="http://schemas.microsoft.com/office/powerpoint/2010/main" val="1240956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4FA2-3107-418F-BE01-1A0719388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62055F-6079-4AF1-A3DB-C6473D21E0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710376-C201-40FA-B5AF-2091442EF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B60D8-D383-4DB3-AB65-A93C409EAA5B}"/>
              </a:ext>
            </a:extLst>
          </p:cNvPr>
          <p:cNvSpPr>
            <a:spLocks noGrp="1"/>
          </p:cNvSpPr>
          <p:nvPr>
            <p:ph type="dt" sz="half" idx="10"/>
          </p:nvPr>
        </p:nvSpPr>
        <p:spPr/>
        <p:txBody>
          <a:bodyPr/>
          <a:lstStyle/>
          <a:p>
            <a:fld id="{B31A5B6A-0B1F-4993-8F7C-6BAE65B858A3}" type="datetimeFigureOut">
              <a:rPr lang="en-US" smtClean="0"/>
              <a:t>2/20/2022</a:t>
            </a:fld>
            <a:endParaRPr lang="en-US"/>
          </a:p>
        </p:txBody>
      </p:sp>
      <p:sp>
        <p:nvSpPr>
          <p:cNvPr id="6" name="Footer Placeholder 5">
            <a:extLst>
              <a:ext uri="{FF2B5EF4-FFF2-40B4-BE49-F238E27FC236}">
                <a16:creationId xmlns:a16="http://schemas.microsoft.com/office/drawing/2014/main" id="{27F52BDE-6087-436B-9345-0860A01FC0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20992-CCAB-4F85-876B-A4A1296AF298}"/>
              </a:ext>
            </a:extLst>
          </p:cNvPr>
          <p:cNvSpPr>
            <a:spLocks noGrp="1"/>
          </p:cNvSpPr>
          <p:nvPr>
            <p:ph type="sldNum" sz="quarter" idx="12"/>
          </p:nvPr>
        </p:nvSpPr>
        <p:spPr/>
        <p:txBody>
          <a:bodyPr/>
          <a:lstStyle/>
          <a:p>
            <a:fld id="{8E646294-8035-4750-BE97-D42AAAE47E76}" type="slidenum">
              <a:rPr lang="en-US" smtClean="0"/>
              <a:t>‹#›</a:t>
            </a:fld>
            <a:endParaRPr lang="en-US"/>
          </a:p>
        </p:txBody>
      </p:sp>
    </p:spTree>
    <p:extLst>
      <p:ext uri="{BB962C8B-B14F-4D97-AF65-F5344CB8AC3E}">
        <p14:creationId xmlns:p14="http://schemas.microsoft.com/office/powerpoint/2010/main" val="1784887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0756-3B9E-464A-B460-31CC37D10A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31511D-EE20-4A2E-9077-9C0FB4D07C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8E7F4-9C0B-4E99-9683-0C03EAEE6153}"/>
              </a:ext>
            </a:extLst>
          </p:cNvPr>
          <p:cNvSpPr>
            <a:spLocks noGrp="1"/>
          </p:cNvSpPr>
          <p:nvPr>
            <p:ph type="dt" sz="half" idx="10"/>
          </p:nvPr>
        </p:nvSpPr>
        <p:spPr/>
        <p:txBody>
          <a:bodyPr/>
          <a:lstStyle/>
          <a:p>
            <a:fld id="{B31A5B6A-0B1F-4993-8F7C-6BAE65B858A3}" type="datetimeFigureOut">
              <a:rPr lang="en-US" smtClean="0"/>
              <a:t>2/20/2022</a:t>
            </a:fld>
            <a:endParaRPr lang="en-US"/>
          </a:p>
        </p:txBody>
      </p:sp>
      <p:sp>
        <p:nvSpPr>
          <p:cNvPr id="5" name="Footer Placeholder 4">
            <a:extLst>
              <a:ext uri="{FF2B5EF4-FFF2-40B4-BE49-F238E27FC236}">
                <a16:creationId xmlns:a16="http://schemas.microsoft.com/office/drawing/2014/main" id="{96A36689-2BCE-4650-AA06-FF6F980AB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ED20A-A65A-413E-A50A-0E72162F37EE}"/>
              </a:ext>
            </a:extLst>
          </p:cNvPr>
          <p:cNvSpPr>
            <a:spLocks noGrp="1"/>
          </p:cNvSpPr>
          <p:nvPr>
            <p:ph type="sldNum" sz="quarter" idx="12"/>
          </p:nvPr>
        </p:nvSpPr>
        <p:spPr/>
        <p:txBody>
          <a:bodyPr/>
          <a:lstStyle/>
          <a:p>
            <a:fld id="{8E646294-8035-4750-BE97-D42AAAE47E76}" type="slidenum">
              <a:rPr lang="en-US" smtClean="0"/>
              <a:t>‹#›</a:t>
            </a:fld>
            <a:endParaRPr lang="en-US"/>
          </a:p>
        </p:txBody>
      </p:sp>
    </p:spTree>
    <p:extLst>
      <p:ext uri="{BB962C8B-B14F-4D97-AF65-F5344CB8AC3E}">
        <p14:creationId xmlns:p14="http://schemas.microsoft.com/office/powerpoint/2010/main" val="2388119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F032A6-5B7B-48D0-97E1-A5C8783FA6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1CFF83-2336-48E0-9C82-06AB46A8A4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F0C45-113F-4FB0-A64E-AA7A17C38A19}"/>
              </a:ext>
            </a:extLst>
          </p:cNvPr>
          <p:cNvSpPr>
            <a:spLocks noGrp="1"/>
          </p:cNvSpPr>
          <p:nvPr>
            <p:ph type="dt" sz="half" idx="10"/>
          </p:nvPr>
        </p:nvSpPr>
        <p:spPr/>
        <p:txBody>
          <a:bodyPr/>
          <a:lstStyle/>
          <a:p>
            <a:fld id="{B31A5B6A-0B1F-4993-8F7C-6BAE65B858A3}" type="datetimeFigureOut">
              <a:rPr lang="en-US" smtClean="0"/>
              <a:t>2/20/2022</a:t>
            </a:fld>
            <a:endParaRPr lang="en-US"/>
          </a:p>
        </p:txBody>
      </p:sp>
      <p:sp>
        <p:nvSpPr>
          <p:cNvPr id="5" name="Footer Placeholder 4">
            <a:extLst>
              <a:ext uri="{FF2B5EF4-FFF2-40B4-BE49-F238E27FC236}">
                <a16:creationId xmlns:a16="http://schemas.microsoft.com/office/drawing/2014/main" id="{3AF19D3F-27EE-4DF9-BD62-8AD3D3CC8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A0216-66FD-4DC6-969D-DB4F40819075}"/>
              </a:ext>
            </a:extLst>
          </p:cNvPr>
          <p:cNvSpPr>
            <a:spLocks noGrp="1"/>
          </p:cNvSpPr>
          <p:nvPr>
            <p:ph type="sldNum" sz="quarter" idx="12"/>
          </p:nvPr>
        </p:nvSpPr>
        <p:spPr/>
        <p:txBody>
          <a:bodyPr/>
          <a:lstStyle/>
          <a:p>
            <a:fld id="{8E646294-8035-4750-BE97-D42AAAE47E76}" type="slidenum">
              <a:rPr lang="en-US" smtClean="0"/>
              <a:t>‹#›</a:t>
            </a:fld>
            <a:endParaRPr lang="en-US"/>
          </a:p>
        </p:txBody>
      </p:sp>
    </p:spTree>
    <p:extLst>
      <p:ext uri="{BB962C8B-B14F-4D97-AF65-F5344CB8AC3E}">
        <p14:creationId xmlns:p14="http://schemas.microsoft.com/office/powerpoint/2010/main" val="133404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6FB32-B567-44F3-8E03-319B6300EE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5BE96-3B8F-43D0-B34D-6A5AB45DE2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94182-1D31-49E4-BADB-6D7589467437}"/>
              </a:ext>
            </a:extLst>
          </p:cNvPr>
          <p:cNvSpPr>
            <a:spLocks noGrp="1"/>
          </p:cNvSpPr>
          <p:nvPr>
            <p:ph type="dt" sz="half" idx="10"/>
          </p:nvPr>
        </p:nvSpPr>
        <p:spPr/>
        <p:txBody>
          <a:bodyPr/>
          <a:lstStyle/>
          <a:p>
            <a:fld id="{B31A5B6A-0B1F-4993-8F7C-6BAE65B858A3}" type="datetimeFigureOut">
              <a:rPr lang="en-US" smtClean="0"/>
              <a:t>2/20/2022</a:t>
            </a:fld>
            <a:endParaRPr lang="en-US"/>
          </a:p>
        </p:txBody>
      </p:sp>
      <p:sp>
        <p:nvSpPr>
          <p:cNvPr id="5" name="Footer Placeholder 4">
            <a:extLst>
              <a:ext uri="{FF2B5EF4-FFF2-40B4-BE49-F238E27FC236}">
                <a16:creationId xmlns:a16="http://schemas.microsoft.com/office/drawing/2014/main" id="{F126DDF1-3F67-4005-AB4D-F9FC2601B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79A7A-80F5-440B-9E6B-677AED9D5870}"/>
              </a:ext>
            </a:extLst>
          </p:cNvPr>
          <p:cNvSpPr>
            <a:spLocks noGrp="1"/>
          </p:cNvSpPr>
          <p:nvPr>
            <p:ph type="sldNum" sz="quarter" idx="12"/>
          </p:nvPr>
        </p:nvSpPr>
        <p:spPr/>
        <p:txBody>
          <a:bodyPr/>
          <a:lstStyle/>
          <a:p>
            <a:fld id="{8E646294-8035-4750-BE97-D42AAAE47E76}" type="slidenum">
              <a:rPr lang="en-US" smtClean="0"/>
              <a:t>‹#›</a:t>
            </a:fld>
            <a:endParaRPr lang="en-US"/>
          </a:p>
        </p:txBody>
      </p:sp>
    </p:spTree>
    <p:extLst>
      <p:ext uri="{BB962C8B-B14F-4D97-AF65-F5344CB8AC3E}">
        <p14:creationId xmlns:p14="http://schemas.microsoft.com/office/powerpoint/2010/main" val="47078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7183-230D-4BAA-B4A6-70836419B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FC1144-F233-4CBC-8F76-F9B3827A77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FB452E-FC0B-49F5-BD48-D783AA12836F}"/>
              </a:ext>
            </a:extLst>
          </p:cNvPr>
          <p:cNvSpPr>
            <a:spLocks noGrp="1"/>
          </p:cNvSpPr>
          <p:nvPr>
            <p:ph type="dt" sz="half" idx="10"/>
          </p:nvPr>
        </p:nvSpPr>
        <p:spPr/>
        <p:txBody>
          <a:bodyPr/>
          <a:lstStyle/>
          <a:p>
            <a:fld id="{B31A5B6A-0B1F-4993-8F7C-6BAE65B858A3}" type="datetimeFigureOut">
              <a:rPr lang="en-US" smtClean="0"/>
              <a:t>2/20/2022</a:t>
            </a:fld>
            <a:endParaRPr lang="en-US"/>
          </a:p>
        </p:txBody>
      </p:sp>
      <p:sp>
        <p:nvSpPr>
          <p:cNvPr id="5" name="Footer Placeholder 4">
            <a:extLst>
              <a:ext uri="{FF2B5EF4-FFF2-40B4-BE49-F238E27FC236}">
                <a16:creationId xmlns:a16="http://schemas.microsoft.com/office/drawing/2014/main" id="{B1112E49-2C12-4903-BAC4-001884CF8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68E2E-1698-40A4-A4A6-E8C67FE37F26}"/>
              </a:ext>
            </a:extLst>
          </p:cNvPr>
          <p:cNvSpPr>
            <a:spLocks noGrp="1"/>
          </p:cNvSpPr>
          <p:nvPr>
            <p:ph type="sldNum" sz="quarter" idx="12"/>
          </p:nvPr>
        </p:nvSpPr>
        <p:spPr/>
        <p:txBody>
          <a:bodyPr/>
          <a:lstStyle/>
          <a:p>
            <a:fld id="{8E646294-8035-4750-BE97-D42AAAE47E76}" type="slidenum">
              <a:rPr lang="en-US" smtClean="0"/>
              <a:t>‹#›</a:t>
            </a:fld>
            <a:endParaRPr lang="en-US"/>
          </a:p>
        </p:txBody>
      </p:sp>
    </p:spTree>
    <p:extLst>
      <p:ext uri="{BB962C8B-B14F-4D97-AF65-F5344CB8AC3E}">
        <p14:creationId xmlns:p14="http://schemas.microsoft.com/office/powerpoint/2010/main" val="77506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00695-711E-4F94-A3C4-2562F8F5C6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137157-0F02-4121-B226-0412AA5FAF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15A998-448F-457A-88AC-CB461E6B7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0E520F-5E24-40A3-9088-9FF61695479E}"/>
              </a:ext>
            </a:extLst>
          </p:cNvPr>
          <p:cNvSpPr>
            <a:spLocks noGrp="1"/>
          </p:cNvSpPr>
          <p:nvPr>
            <p:ph type="dt" sz="half" idx="10"/>
          </p:nvPr>
        </p:nvSpPr>
        <p:spPr/>
        <p:txBody>
          <a:bodyPr/>
          <a:lstStyle/>
          <a:p>
            <a:fld id="{B31A5B6A-0B1F-4993-8F7C-6BAE65B858A3}" type="datetimeFigureOut">
              <a:rPr lang="en-US" smtClean="0"/>
              <a:t>2/20/2022</a:t>
            </a:fld>
            <a:endParaRPr lang="en-US"/>
          </a:p>
        </p:txBody>
      </p:sp>
      <p:sp>
        <p:nvSpPr>
          <p:cNvPr id="6" name="Footer Placeholder 5">
            <a:extLst>
              <a:ext uri="{FF2B5EF4-FFF2-40B4-BE49-F238E27FC236}">
                <a16:creationId xmlns:a16="http://schemas.microsoft.com/office/drawing/2014/main" id="{9C375E06-DBC2-48E8-8AC9-C82D40390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FB6EE-0004-49A6-A612-833AF463B41C}"/>
              </a:ext>
            </a:extLst>
          </p:cNvPr>
          <p:cNvSpPr>
            <a:spLocks noGrp="1"/>
          </p:cNvSpPr>
          <p:nvPr>
            <p:ph type="sldNum" sz="quarter" idx="12"/>
          </p:nvPr>
        </p:nvSpPr>
        <p:spPr/>
        <p:txBody>
          <a:bodyPr/>
          <a:lstStyle/>
          <a:p>
            <a:fld id="{8E646294-8035-4750-BE97-D42AAAE47E76}" type="slidenum">
              <a:rPr lang="en-US" smtClean="0"/>
              <a:t>‹#›</a:t>
            </a:fld>
            <a:endParaRPr lang="en-US"/>
          </a:p>
        </p:txBody>
      </p:sp>
    </p:spTree>
    <p:extLst>
      <p:ext uri="{BB962C8B-B14F-4D97-AF65-F5344CB8AC3E}">
        <p14:creationId xmlns:p14="http://schemas.microsoft.com/office/powerpoint/2010/main" val="193214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4B55-404D-4517-8A45-5D9B9FA07A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A70219-35E1-4711-A2F9-BA7AE56A5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2399DD-4ABA-4FE8-B1E2-38A2134E34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444FF1-C56B-4C43-91DC-5A9B991FF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4B00A8-5836-4CA0-A409-FE307ABEFE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FB9959-A832-4B93-B179-F9B22E4516C1}"/>
              </a:ext>
            </a:extLst>
          </p:cNvPr>
          <p:cNvSpPr>
            <a:spLocks noGrp="1"/>
          </p:cNvSpPr>
          <p:nvPr>
            <p:ph type="dt" sz="half" idx="10"/>
          </p:nvPr>
        </p:nvSpPr>
        <p:spPr/>
        <p:txBody>
          <a:bodyPr/>
          <a:lstStyle/>
          <a:p>
            <a:fld id="{B31A5B6A-0B1F-4993-8F7C-6BAE65B858A3}" type="datetimeFigureOut">
              <a:rPr lang="en-US" smtClean="0"/>
              <a:t>2/20/2022</a:t>
            </a:fld>
            <a:endParaRPr lang="en-US"/>
          </a:p>
        </p:txBody>
      </p:sp>
      <p:sp>
        <p:nvSpPr>
          <p:cNvPr id="8" name="Footer Placeholder 7">
            <a:extLst>
              <a:ext uri="{FF2B5EF4-FFF2-40B4-BE49-F238E27FC236}">
                <a16:creationId xmlns:a16="http://schemas.microsoft.com/office/drawing/2014/main" id="{9508CA78-51DE-49CE-9C92-0F3AC40B21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C566A7-408B-4C1D-B8B4-4CF1B1C55699}"/>
              </a:ext>
            </a:extLst>
          </p:cNvPr>
          <p:cNvSpPr>
            <a:spLocks noGrp="1"/>
          </p:cNvSpPr>
          <p:nvPr>
            <p:ph type="sldNum" sz="quarter" idx="12"/>
          </p:nvPr>
        </p:nvSpPr>
        <p:spPr/>
        <p:txBody>
          <a:bodyPr/>
          <a:lstStyle/>
          <a:p>
            <a:fld id="{8E646294-8035-4750-BE97-D42AAAE47E76}" type="slidenum">
              <a:rPr lang="en-US" smtClean="0"/>
              <a:t>‹#›</a:t>
            </a:fld>
            <a:endParaRPr lang="en-US"/>
          </a:p>
        </p:txBody>
      </p:sp>
    </p:spTree>
    <p:extLst>
      <p:ext uri="{BB962C8B-B14F-4D97-AF65-F5344CB8AC3E}">
        <p14:creationId xmlns:p14="http://schemas.microsoft.com/office/powerpoint/2010/main" val="3899605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FA7C-11B7-44CE-86E3-360108D13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817C5C-0C4C-4020-BDD9-3568D29CA50B}"/>
              </a:ext>
            </a:extLst>
          </p:cNvPr>
          <p:cNvSpPr>
            <a:spLocks noGrp="1"/>
          </p:cNvSpPr>
          <p:nvPr>
            <p:ph type="dt" sz="half" idx="10"/>
          </p:nvPr>
        </p:nvSpPr>
        <p:spPr/>
        <p:txBody>
          <a:bodyPr/>
          <a:lstStyle/>
          <a:p>
            <a:fld id="{B31A5B6A-0B1F-4993-8F7C-6BAE65B858A3}" type="datetimeFigureOut">
              <a:rPr lang="en-US" smtClean="0"/>
              <a:t>2/20/2022</a:t>
            </a:fld>
            <a:endParaRPr lang="en-US"/>
          </a:p>
        </p:txBody>
      </p:sp>
      <p:sp>
        <p:nvSpPr>
          <p:cNvPr id="4" name="Footer Placeholder 3">
            <a:extLst>
              <a:ext uri="{FF2B5EF4-FFF2-40B4-BE49-F238E27FC236}">
                <a16:creationId xmlns:a16="http://schemas.microsoft.com/office/drawing/2014/main" id="{7B329C45-5A47-4CF7-96E6-7883852E0A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3DF344-C7BA-432D-8BB1-2A36AD450756}"/>
              </a:ext>
            </a:extLst>
          </p:cNvPr>
          <p:cNvSpPr>
            <a:spLocks noGrp="1"/>
          </p:cNvSpPr>
          <p:nvPr>
            <p:ph type="sldNum" sz="quarter" idx="12"/>
          </p:nvPr>
        </p:nvSpPr>
        <p:spPr/>
        <p:txBody>
          <a:bodyPr/>
          <a:lstStyle/>
          <a:p>
            <a:fld id="{8E646294-8035-4750-BE97-D42AAAE47E76}" type="slidenum">
              <a:rPr lang="en-US" smtClean="0"/>
              <a:t>‹#›</a:t>
            </a:fld>
            <a:endParaRPr lang="en-US"/>
          </a:p>
        </p:txBody>
      </p:sp>
    </p:spTree>
    <p:extLst>
      <p:ext uri="{BB962C8B-B14F-4D97-AF65-F5344CB8AC3E}">
        <p14:creationId xmlns:p14="http://schemas.microsoft.com/office/powerpoint/2010/main" val="401478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07E827-968F-4227-97E8-A08384C0F080}"/>
              </a:ext>
            </a:extLst>
          </p:cNvPr>
          <p:cNvSpPr>
            <a:spLocks noGrp="1"/>
          </p:cNvSpPr>
          <p:nvPr>
            <p:ph type="dt" sz="half" idx="10"/>
          </p:nvPr>
        </p:nvSpPr>
        <p:spPr/>
        <p:txBody>
          <a:bodyPr/>
          <a:lstStyle/>
          <a:p>
            <a:fld id="{B31A5B6A-0B1F-4993-8F7C-6BAE65B858A3}" type="datetimeFigureOut">
              <a:rPr lang="en-US" smtClean="0"/>
              <a:t>2/20/2022</a:t>
            </a:fld>
            <a:endParaRPr lang="en-US"/>
          </a:p>
        </p:txBody>
      </p:sp>
      <p:sp>
        <p:nvSpPr>
          <p:cNvPr id="3" name="Footer Placeholder 2">
            <a:extLst>
              <a:ext uri="{FF2B5EF4-FFF2-40B4-BE49-F238E27FC236}">
                <a16:creationId xmlns:a16="http://schemas.microsoft.com/office/drawing/2014/main" id="{C7679876-65FB-4A0D-B3A2-18740ECB2E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3C1455-5280-4249-A34F-1E6BEB2A1606}"/>
              </a:ext>
            </a:extLst>
          </p:cNvPr>
          <p:cNvSpPr>
            <a:spLocks noGrp="1"/>
          </p:cNvSpPr>
          <p:nvPr>
            <p:ph type="sldNum" sz="quarter" idx="12"/>
          </p:nvPr>
        </p:nvSpPr>
        <p:spPr/>
        <p:txBody>
          <a:bodyPr/>
          <a:lstStyle/>
          <a:p>
            <a:fld id="{8E646294-8035-4750-BE97-D42AAAE47E76}" type="slidenum">
              <a:rPr lang="en-US" smtClean="0"/>
              <a:t>‹#›</a:t>
            </a:fld>
            <a:endParaRPr lang="en-US"/>
          </a:p>
        </p:txBody>
      </p:sp>
    </p:spTree>
    <p:extLst>
      <p:ext uri="{BB962C8B-B14F-4D97-AF65-F5344CB8AC3E}">
        <p14:creationId xmlns:p14="http://schemas.microsoft.com/office/powerpoint/2010/main" val="166516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24B262E-0AB0-44A8-8BD7-3BE30705DC65}"/>
              </a:ext>
            </a:extLst>
          </p:cNvPr>
          <p:cNvSpPr>
            <a:spLocks noGrp="1"/>
          </p:cNvSpPr>
          <p:nvPr>
            <p:ph type="pic" sz="quarter" idx="13"/>
          </p:nvPr>
        </p:nvSpPr>
        <p:spPr>
          <a:xfrm>
            <a:off x="1590260" y="1923470"/>
            <a:ext cx="10601740" cy="3763411"/>
          </a:xfrm>
        </p:spPr>
        <p:txBody>
          <a:bodyPr/>
          <a:lstStyle/>
          <a:p>
            <a:endParaRPr lang="en-US"/>
          </a:p>
        </p:txBody>
      </p:sp>
      <p:sp>
        <p:nvSpPr>
          <p:cNvPr id="2" name="Date Placeholder 1">
            <a:extLst>
              <a:ext uri="{FF2B5EF4-FFF2-40B4-BE49-F238E27FC236}">
                <a16:creationId xmlns:a16="http://schemas.microsoft.com/office/drawing/2014/main" id="{AA07E827-968F-4227-97E8-A08384C0F080}"/>
              </a:ext>
            </a:extLst>
          </p:cNvPr>
          <p:cNvSpPr>
            <a:spLocks noGrp="1"/>
          </p:cNvSpPr>
          <p:nvPr>
            <p:ph type="dt" sz="half" idx="10"/>
          </p:nvPr>
        </p:nvSpPr>
        <p:spPr/>
        <p:txBody>
          <a:bodyPr/>
          <a:lstStyle/>
          <a:p>
            <a:fld id="{B31A5B6A-0B1F-4993-8F7C-6BAE65B858A3}" type="datetimeFigureOut">
              <a:rPr lang="en-US" smtClean="0"/>
              <a:t>2/20/2022</a:t>
            </a:fld>
            <a:endParaRPr lang="en-US"/>
          </a:p>
        </p:txBody>
      </p:sp>
      <p:sp>
        <p:nvSpPr>
          <p:cNvPr id="3" name="Footer Placeholder 2">
            <a:extLst>
              <a:ext uri="{FF2B5EF4-FFF2-40B4-BE49-F238E27FC236}">
                <a16:creationId xmlns:a16="http://schemas.microsoft.com/office/drawing/2014/main" id="{C7679876-65FB-4A0D-B3A2-18740ECB2E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3C1455-5280-4249-A34F-1E6BEB2A1606}"/>
              </a:ext>
            </a:extLst>
          </p:cNvPr>
          <p:cNvSpPr>
            <a:spLocks noGrp="1"/>
          </p:cNvSpPr>
          <p:nvPr>
            <p:ph type="sldNum" sz="quarter" idx="12"/>
          </p:nvPr>
        </p:nvSpPr>
        <p:spPr/>
        <p:txBody>
          <a:bodyPr/>
          <a:lstStyle/>
          <a:p>
            <a:fld id="{8E646294-8035-4750-BE97-D42AAAE47E76}" type="slidenum">
              <a:rPr lang="en-US" smtClean="0"/>
              <a:t>‹#›</a:t>
            </a:fld>
            <a:endParaRPr lang="en-US"/>
          </a:p>
        </p:txBody>
      </p:sp>
    </p:spTree>
    <p:extLst>
      <p:ext uri="{BB962C8B-B14F-4D97-AF65-F5344CB8AC3E}">
        <p14:creationId xmlns:p14="http://schemas.microsoft.com/office/powerpoint/2010/main" val="256530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6CDC8E2-7665-4F0B-8F0F-718382F8A4D4}"/>
              </a:ext>
            </a:extLst>
          </p:cNvPr>
          <p:cNvSpPr>
            <a:spLocks noGrp="1"/>
          </p:cNvSpPr>
          <p:nvPr>
            <p:ph type="pic" sz="quarter" idx="13"/>
          </p:nvPr>
        </p:nvSpPr>
        <p:spPr>
          <a:xfrm>
            <a:off x="8302168" y="408403"/>
            <a:ext cx="3489781" cy="2657738"/>
          </a:xfrm>
        </p:spPr>
        <p:txBody>
          <a:bodyPr/>
          <a:lstStyle/>
          <a:p>
            <a:endParaRPr lang="en-US"/>
          </a:p>
        </p:txBody>
      </p:sp>
      <p:sp>
        <p:nvSpPr>
          <p:cNvPr id="9" name="Picture Placeholder 7">
            <a:extLst>
              <a:ext uri="{FF2B5EF4-FFF2-40B4-BE49-F238E27FC236}">
                <a16:creationId xmlns:a16="http://schemas.microsoft.com/office/drawing/2014/main" id="{12AE605C-0AAD-45A6-BFDF-0340DE04F6BE}"/>
              </a:ext>
            </a:extLst>
          </p:cNvPr>
          <p:cNvSpPr>
            <a:spLocks noGrp="1"/>
          </p:cNvSpPr>
          <p:nvPr>
            <p:ph type="pic" sz="quarter" idx="14"/>
          </p:nvPr>
        </p:nvSpPr>
        <p:spPr>
          <a:xfrm>
            <a:off x="8302168" y="3429000"/>
            <a:ext cx="3489781" cy="2703285"/>
          </a:xfrm>
        </p:spPr>
        <p:txBody>
          <a:bodyPr/>
          <a:lstStyle/>
          <a:p>
            <a:endParaRPr lang="en-US"/>
          </a:p>
        </p:txBody>
      </p:sp>
      <p:sp>
        <p:nvSpPr>
          <p:cNvPr id="2" name="Date Placeholder 1">
            <a:extLst>
              <a:ext uri="{FF2B5EF4-FFF2-40B4-BE49-F238E27FC236}">
                <a16:creationId xmlns:a16="http://schemas.microsoft.com/office/drawing/2014/main" id="{AA07E827-968F-4227-97E8-A08384C0F080}"/>
              </a:ext>
            </a:extLst>
          </p:cNvPr>
          <p:cNvSpPr>
            <a:spLocks noGrp="1"/>
          </p:cNvSpPr>
          <p:nvPr>
            <p:ph type="dt" sz="half" idx="10"/>
          </p:nvPr>
        </p:nvSpPr>
        <p:spPr/>
        <p:txBody>
          <a:bodyPr/>
          <a:lstStyle/>
          <a:p>
            <a:fld id="{B31A5B6A-0B1F-4993-8F7C-6BAE65B858A3}" type="datetimeFigureOut">
              <a:rPr lang="en-US" smtClean="0"/>
              <a:t>2/20/2022</a:t>
            </a:fld>
            <a:endParaRPr lang="en-US"/>
          </a:p>
        </p:txBody>
      </p:sp>
      <p:sp>
        <p:nvSpPr>
          <p:cNvPr id="3" name="Footer Placeholder 2">
            <a:extLst>
              <a:ext uri="{FF2B5EF4-FFF2-40B4-BE49-F238E27FC236}">
                <a16:creationId xmlns:a16="http://schemas.microsoft.com/office/drawing/2014/main" id="{C7679876-65FB-4A0D-B3A2-18740ECB2E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3C1455-5280-4249-A34F-1E6BEB2A1606}"/>
              </a:ext>
            </a:extLst>
          </p:cNvPr>
          <p:cNvSpPr>
            <a:spLocks noGrp="1"/>
          </p:cNvSpPr>
          <p:nvPr>
            <p:ph type="sldNum" sz="quarter" idx="12"/>
          </p:nvPr>
        </p:nvSpPr>
        <p:spPr/>
        <p:txBody>
          <a:bodyPr/>
          <a:lstStyle/>
          <a:p>
            <a:fld id="{8E646294-8035-4750-BE97-D42AAAE47E76}" type="slidenum">
              <a:rPr lang="en-US" smtClean="0"/>
              <a:t>‹#›</a:t>
            </a:fld>
            <a:endParaRPr lang="en-US"/>
          </a:p>
        </p:txBody>
      </p:sp>
    </p:spTree>
    <p:extLst>
      <p:ext uri="{BB962C8B-B14F-4D97-AF65-F5344CB8AC3E}">
        <p14:creationId xmlns:p14="http://schemas.microsoft.com/office/powerpoint/2010/main" val="115568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5C18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F744C-0ABF-473A-B463-035E1A1C1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173FDB-FF28-44B8-845A-FDB8334B5A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733ED-5545-43F8-A9FE-6AA16CF30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A5B6A-0B1F-4993-8F7C-6BAE65B858A3}" type="datetimeFigureOut">
              <a:rPr lang="en-US" smtClean="0"/>
              <a:t>2/20/2022</a:t>
            </a:fld>
            <a:endParaRPr lang="en-US"/>
          </a:p>
        </p:txBody>
      </p:sp>
      <p:sp>
        <p:nvSpPr>
          <p:cNvPr id="5" name="Footer Placeholder 4">
            <a:extLst>
              <a:ext uri="{FF2B5EF4-FFF2-40B4-BE49-F238E27FC236}">
                <a16:creationId xmlns:a16="http://schemas.microsoft.com/office/drawing/2014/main" id="{197486B7-B6A9-4576-9033-6AA808359B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8F84ED-DB53-48F7-8375-9D8207D39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646294-8035-4750-BE97-D42AAAE47E76}" type="slidenum">
              <a:rPr lang="en-US" smtClean="0"/>
              <a:t>‹#›</a:t>
            </a:fld>
            <a:endParaRPr lang="en-US"/>
          </a:p>
        </p:txBody>
      </p:sp>
    </p:spTree>
    <p:extLst>
      <p:ext uri="{BB962C8B-B14F-4D97-AF65-F5344CB8AC3E}">
        <p14:creationId xmlns:p14="http://schemas.microsoft.com/office/powerpoint/2010/main" val="916804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4" r:id="rId8"/>
    <p:sldLayoutId id="2147483663" r:id="rId9"/>
    <p:sldLayoutId id="2147483662" r:id="rId10"/>
    <p:sldLayoutId id="2147483661" r:id="rId11"/>
    <p:sldLayoutId id="2147483660"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4D11AD3-3911-4B27-ADA6-44ED59A32448}"/>
              </a:ext>
            </a:extLst>
          </p:cNvPr>
          <p:cNvSpPr/>
          <p:nvPr/>
        </p:nvSpPr>
        <p:spPr>
          <a:xfrm>
            <a:off x="-1" y="5840714"/>
            <a:ext cx="4514851" cy="1017285"/>
          </a:xfrm>
          <a:prstGeom prst="rect">
            <a:avLst/>
          </a:prstGeom>
          <a:solidFill>
            <a:srgbClr val="FF7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Placeholder 10">
            <a:extLst>
              <a:ext uri="{FF2B5EF4-FFF2-40B4-BE49-F238E27FC236}">
                <a16:creationId xmlns:a16="http://schemas.microsoft.com/office/drawing/2014/main" id="{AA8AF0DC-7CA2-46DA-93B4-7099CF6D7E4F}"/>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1590260" y="1923470"/>
            <a:ext cx="10601740" cy="3763411"/>
          </a:xfrm>
        </p:spPr>
      </p:pic>
      <p:sp>
        <p:nvSpPr>
          <p:cNvPr id="9" name="Rectangle 8">
            <a:extLst>
              <a:ext uri="{FF2B5EF4-FFF2-40B4-BE49-F238E27FC236}">
                <a16:creationId xmlns:a16="http://schemas.microsoft.com/office/drawing/2014/main" id="{BC600D01-8814-4908-B4C2-D825A03BA8A1}"/>
              </a:ext>
            </a:extLst>
          </p:cNvPr>
          <p:cNvSpPr/>
          <p:nvPr/>
        </p:nvSpPr>
        <p:spPr>
          <a:xfrm>
            <a:off x="1590260" y="0"/>
            <a:ext cx="10601740" cy="1923470"/>
          </a:xfrm>
          <a:prstGeom prst="rect">
            <a:avLst/>
          </a:prstGeom>
          <a:solidFill>
            <a:srgbClr val="619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39B5922-769B-4580-A6A6-C4AF4BCB4316}"/>
              </a:ext>
            </a:extLst>
          </p:cNvPr>
          <p:cNvSpPr txBox="1"/>
          <p:nvPr/>
        </p:nvSpPr>
        <p:spPr>
          <a:xfrm>
            <a:off x="1888132" y="195694"/>
            <a:ext cx="10005995" cy="1569660"/>
          </a:xfrm>
          <a:prstGeom prst="rect">
            <a:avLst/>
          </a:prstGeom>
          <a:noFill/>
        </p:spPr>
        <p:txBody>
          <a:bodyPr wrap="square" rtlCol="0">
            <a:spAutoFit/>
          </a:bodyPr>
          <a:lstStyle/>
          <a:p>
            <a:r>
              <a:rPr lang="en-US" sz="4800" b="1" dirty="0">
                <a:latin typeface="Poppins Latin Black" panose="00000A00000000000000" pitchFamily="2" charset="0"/>
              </a:rPr>
              <a:t>What Makes a Good Aged Care Home?</a:t>
            </a:r>
          </a:p>
        </p:txBody>
      </p:sp>
      <p:sp>
        <p:nvSpPr>
          <p:cNvPr id="7" name="TextBox 6">
            <a:extLst>
              <a:ext uri="{FF2B5EF4-FFF2-40B4-BE49-F238E27FC236}">
                <a16:creationId xmlns:a16="http://schemas.microsoft.com/office/drawing/2014/main" id="{F411A445-9A87-42F5-B09F-102151374952}"/>
              </a:ext>
            </a:extLst>
          </p:cNvPr>
          <p:cNvSpPr txBox="1"/>
          <p:nvPr/>
        </p:nvSpPr>
        <p:spPr>
          <a:xfrm>
            <a:off x="1590260" y="5949246"/>
            <a:ext cx="2924590" cy="400110"/>
          </a:xfrm>
          <a:prstGeom prst="rect">
            <a:avLst/>
          </a:prstGeom>
          <a:noFill/>
        </p:spPr>
        <p:txBody>
          <a:bodyPr wrap="square" rtlCol="0">
            <a:spAutoFit/>
          </a:bodyPr>
          <a:lstStyle/>
          <a:p>
            <a:r>
              <a:rPr lang="en-US" sz="2000" b="1" dirty="0"/>
              <a:t>Insert your text here</a:t>
            </a:r>
          </a:p>
        </p:txBody>
      </p:sp>
      <p:sp>
        <p:nvSpPr>
          <p:cNvPr id="8" name="TextBox 7">
            <a:extLst>
              <a:ext uri="{FF2B5EF4-FFF2-40B4-BE49-F238E27FC236}">
                <a16:creationId xmlns:a16="http://schemas.microsoft.com/office/drawing/2014/main" id="{B7032A6F-B42E-48E9-AB73-7FF6D7EFA657}"/>
              </a:ext>
            </a:extLst>
          </p:cNvPr>
          <p:cNvSpPr txBox="1"/>
          <p:nvPr/>
        </p:nvSpPr>
        <p:spPr>
          <a:xfrm>
            <a:off x="1590260" y="6349356"/>
            <a:ext cx="2924590" cy="369332"/>
          </a:xfrm>
          <a:prstGeom prst="rect">
            <a:avLst/>
          </a:prstGeom>
          <a:noFill/>
        </p:spPr>
        <p:txBody>
          <a:bodyPr wrap="square" rtlCol="0">
            <a:spAutoFit/>
          </a:bodyPr>
          <a:lstStyle/>
          <a:p>
            <a:pPr algn="just"/>
            <a:r>
              <a:rPr lang="en-US" dirty="0"/>
              <a:t>By: name  last name</a:t>
            </a:r>
          </a:p>
        </p:txBody>
      </p:sp>
      <p:sp>
        <p:nvSpPr>
          <p:cNvPr id="15" name="TextBox 14">
            <a:extLst>
              <a:ext uri="{FF2B5EF4-FFF2-40B4-BE49-F238E27FC236}">
                <a16:creationId xmlns:a16="http://schemas.microsoft.com/office/drawing/2014/main" id="{FED71CA2-6FCD-4D2C-B7FC-6615F97F018B}"/>
              </a:ext>
            </a:extLst>
          </p:cNvPr>
          <p:cNvSpPr txBox="1"/>
          <p:nvPr/>
        </p:nvSpPr>
        <p:spPr>
          <a:xfrm>
            <a:off x="0" y="321024"/>
            <a:ext cx="909712" cy="400110"/>
          </a:xfrm>
          <a:prstGeom prst="rect">
            <a:avLst/>
          </a:prstGeom>
          <a:noFill/>
        </p:spPr>
        <p:txBody>
          <a:bodyPr wrap="square" rtlCol="0">
            <a:spAutoFit/>
          </a:bodyPr>
          <a:lstStyle/>
          <a:p>
            <a:pPr algn="r"/>
            <a:r>
              <a:rPr lang="en-US" sz="2000" b="1" dirty="0"/>
              <a:t>logo</a:t>
            </a:r>
          </a:p>
        </p:txBody>
      </p:sp>
      <p:sp>
        <p:nvSpPr>
          <p:cNvPr id="16" name="TextBox 15">
            <a:extLst>
              <a:ext uri="{FF2B5EF4-FFF2-40B4-BE49-F238E27FC236}">
                <a16:creationId xmlns:a16="http://schemas.microsoft.com/office/drawing/2014/main" id="{9388326A-310D-42E8-936B-7A2E5D42D8EF}"/>
              </a:ext>
            </a:extLst>
          </p:cNvPr>
          <p:cNvSpPr txBox="1"/>
          <p:nvPr/>
        </p:nvSpPr>
        <p:spPr>
          <a:xfrm>
            <a:off x="10510838" y="6581001"/>
            <a:ext cx="1681162" cy="276999"/>
          </a:xfrm>
          <a:prstGeom prst="rect">
            <a:avLst/>
          </a:prstGeom>
          <a:noFill/>
        </p:spPr>
        <p:txBody>
          <a:bodyPr wrap="square" rtlCol="0">
            <a:spAutoFit/>
          </a:bodyPr>
          <a:lstStyle/>
          <a:p>
            <a:r>
              <a:rPr lang="en-US" sz="1200" dirty="0">
                <a:latin typeface="+mj-lt"/>
              </a:rPr>
              <a:t>www.samplesite.com</a:t>
            </a:r>
          </a:p>
        </p:txBody>
      </p:sp>
    </p:spTree>
    <p:extLst>
      <p:ext uri="{BB962C8B-B14F-4D97-AF65-F5344CB8AC3E}">
        <p14:creationId xmlns:p14="http://schemas.microsoft.com/office/powerpoint/2010/main" val="1875457345"/>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4"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0E5ABA-87C2-4BE4-9203-E7FA37498BDE}"/>
              </a:ext>
            </a:extLst>
          </p:cNvPr>
          <p:cNvSpPr/>
          <p:nvPr/>
        </p:nvSpPr>
        <p:spPr>
          <a:xfrm>
            <a:off x="0" y="3029010"/>
            <a:ext cx="10601739" cy="3543031"/>
          </a:xfrm>
          <a:prstGeom prst="rect">
            <a:avLst/>
          </a:prstGeom>
          <a:solidFill>
            <a:srgbClr val="FF7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A170C5B-B664-4496-8847-640CF81519A5}"/>
              </a:ext>
            </a:extLst>
          </p:cNvPr>
          <p:cNvSpPr txBox="1"/>
          <p:nvPr/>
        </p:nvSpPr>
        <p:spPr>
          <a:xfrm>
            <a:off x="426720" y="3447790"/>
            <a:ext cx="8393723" cy="769441"/>
          </a:xfrm>
          <a:prstGeom prst="rect">
            <a:avLst/>
          </a:prstGeom>
          <a:noFill/>
        </p:spPr>
        <p:txBody>
          <a:bodyPr wrap="square" rtlCol="0">
            <a:spAutoFit/>
          </a:bodyPr>
          <a:lstStyle/>
          <a:p>
            <a:r>
              <a:rPr lang="en-US" sz="4400" b="1" dirty="0"/>
              <a:t>INSERT YOUR TITLE HERE</a:t>
            </a:r>
          </a:p>
        </p:txBody>
      </p:sp>
      <p:sp>
        <p:nvSpPr>
          <p:cNvPr id="11" name="TextBox 10">
            <a:extLst>
              <a:ext uri="{FF2B5EF4-FFF2-40B4-BE49-F238E27FC236}">
                <a16:creationId xmlns:a16="http://schemas.microsoft.com/office/drawing/2014/main" id="{2C67764E-FBFA-43CA-9993-5DD7AFAA3E4C}"/>
              </a:ext>
            </a:extLst>
          </p:cNvPr>
          <p:cNvSpPr txBox="1"/>
          <p:nvPr/>
        </p:nvSpPr>
        <p:spPr>
          <a:xfrm>
            <a:off x="426720" y="4753255"/>
            <a:ext cx="5467350" cy="1477328"/>
          </a:xfrm>
          <a:prstGeom prst="rect">
            <a:avLst/>
          </a:prstGeom>
          <a:noFill/>
        </p:spPr>
        <p:txBody>
          <a:bodyPr wrap="square" rtlCol="0">
            <a:spAutoFit/>
          </a:bodyPr>
          <a:lstStyle/>
          <a:p>
            <a:pPr algn="just"/>
            <a:r>
              <a:rPr lang="en-US" dirty="0">
                <a:latin typeface="+mj-lt"/>
              </a:rPr>
              <a:t>Every single day, our ten prestigious brands help shape the future of work by </a:t>
            </a:r>
            <a:r>
              <a:rPr lang="en-US" dirty="0" err="1">
                <a:latin typeface="+mj-lt"/>
              </a:rPr>
              <a:t>focussing</a:t>
            </a:r>
            <a:r>
              <a:rPr lang="en-US" dirty="0">
                <a:latin typeface="+mj-lt"/>
              </a:rPr>
              <a:t> on people. Consequently, our products and services are essential to making working life more fulfilling for individuals, while companies enjoy greater success.</a:t>
            </a:r>
          </a:p>
        </p:txBody>
      </p:sp>
      <p:sp>
        <p:nvSpPr>
          <p:cNvPr id="12" name="TextBox 11">
            <a:extLst>
              <a:ext uri="{FF2B5EF4-FFF2-40B4-BE49-F238E27FC236}">
                <a16:creationId xmlns:a16="http://schemas.microsoft.com/office/drawing/2014/main" id="{D93C228B-3165-42A0-BAB9-86D70C8A407C}"/>
              </a:ext>
            </a:extLst>
          </p:cNvPr>
          <p:cNvSpPr txBox="1"/>
          <p:nvPr/>
        </p:nvSpPr>
        <p:spPr>
          <a:xfrm>
            <a:off x="426720" y="4122791"/>
            <a:ext cx="5155487" cy="400110"/>
          </a:xfrm>
          <a:prstGeom prst="rect">
            <a:avLst/>
          </a:prstGeom>
          <a:noFill/>
        </p:spPr>
        <p:txBody>
          <a:bodyPr wrap="square" rtlCol="0">
            <a:spAutoFit/>
          </a:bodyPr>
          <a:lstStyle/>
          <a:p>
            <a:r>
              <a:rPr lang="en-US" sz="2000" b="1" dirty="0">
                <a:solidFill>
                  <a:schemeClr val="bg1"/>
                </a:solidFill>
              </a:rPr>
              <a:t>Insert your subtitle here</a:t>
            </a:r>
          </a:p>
        </p:txBody>
      </p:sp>
      <p:sp>
        <p:nvSpPr>
          <p:cNvPr id="14" name="Rectangle 13">
            <a:extLst>
              <a:ext uri="{FF2B5EF4-FFF2-40B4-BE49-F238E27FC236}">
                <a16:creationId xmlns:a16="http://schemas.microsoft.com/office/drawing/2014/main" id="{AEB05857-58A1-40DF-9E6F-F7C5EE3A05AD}"/>
              </a:ext>
            </a:extLst>
          </p:cNvPr>
          <p:cNvSpPr/>
          <p:nvPr/>
        </p:nvSpPr>
        <p:spPr>
          <a:xfrm>
            <a:off x="6803928" y="3329172"/>
            <a:ext cx="3505202" cy="2942706"/>
          </a:xfrm>
          <a:prstGeom prst="rect">
            <a:avLst/>
          </a:prstGeom>
          <a:solidFill>
            <a:srgbClr val="619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Placeholder 31">
            <a:extLst>
              <a:ext uri="{FF2B5EF4-FFF2-40B4-BE49-F238E27FC236}">
                <a16:creationId xmlns:a16="http://schemas.microsoft.com/office/drawing/2014/main" id="{EF183105-DF07-46C5-885F-8A2A0C99DA4D}"/>
              </a:ext>
            </a:extLst>
          </p:cNvPr>
          <p:cNvPicPr>
            <a:picLocks noGrp="1" noChangeAspect="1"/>
          </p:cNvPicPr>
          <p:nvPr>
            <p:ph type="pic" sz="quarter" idx="14"/>
          </p:nvPr>
        </p:nvPicPr>
        <p:blipFill>
          <a:blip r:embed="rId2" cstate="email">
            <a:extLst>
              <a:ext uri="{28A0092B-C50C-407E-A947-70E740481C1C}">
                <a14:useLocalDpi xmlns:a14="http://schemas.microsoft.com/office/drawing/2010/main"/>
              </a:ext>
            </a:extLst>
          </a:blip>
          <a:srcRect/>
          <a:stretch>
            <a:fillRect/>
          </a:stretch>
        </p:blipFill>
        <p:spPr/>
      </p:pic>
      <p:pic>
        <p:nvPicPr>
          <p:cNvPr id="48" name="Picture Placeholder 47">
            <a:extLst>
              <a:ext uri="{FF2B5EF4-FFF2-40B4-BE49-F238E27FC236}">
                <a16:creationId xmlns:a16="http://schemas.microsoft.com/office/drawing/2014/main" id="{9AD65C23-8E2D-4559-A731-32024BCF8ADD}"/>
              </a:ext>
            </a:extLst>
          </p:cNvPr>
          <p:cNvPicPr>
            <a:picLocks noGrp="1" noChangeAspect="1"/>
          </p:cNvPicPr>
          <p:nvPr>
            <p:ph type="pic" sz="quarter" idx="13"/>
          </p:nvPr>
        </p:nvPicPr>
        <p:blipFill rotWithShape="1">
          <a:blip r:embed="rId3" cstate="email">
            <a:extLst>
              <a:ext uri="{28A0092B-C50C-407E-A947-70E740481C1C}">
                <a14:useLocalDpi xmlns:a14="http://schemas.microsoft.com/office/drawing/2010/main"/>
              </a:ext>
            </a:extLst>
          </a:blip>
          <a:srcRect/>
          <a:stretch/>
        </p:blipFill>
        <p:spPr>
          <a:xfrm>
            <a:off x="2057400" y="0"/>
            <a:ext cx="10134600" cy="2838450"/>
          </a:xfrm>
        </p:spPr>
      </p:pic>
      <p:sp>
        <p:nvSpPr>
          <p:cNvPr id="49" name="TextBox 48">
            <a:extLst>
              <a:ext uri="{FF2B5EF4-FFF2-40B4-BE49-F238E27FC236}">
                <a16:creationId xmlns:a16="http://schemas.microsoft.com/office/drawing/2014/main" id="{7A6A2A38-D59C-4FC5-971A-D2E78A6A4F8E}"/>
              </a:ext>
            </a:extLst>
          </p:cNvPr>
          <p:cNvSpPr txBox="1"/>
          <p:nvPr/>
        </p:nvSpPr>
        <p:spPr>
          <a:xfrm>
            <a:off x="0" y="321024"/>
            <a:ext cx="909712" cy="400110"/>
          </a:xfrm>
          <a:prstGeom prst="rect">
            <a:avLst/>
          </a:prstGeom>
          <a:noFill/>
        </p:spPr>
        <p:txBody>
          <a:bodyPr wrap="square" rtlCol="0">
            <a:spAutoFit/>
          </a:bodyPr>
          <a:lstStyle/>
          <a:p>
            <a:pPr algn="r"/>
            <a:r>
              <a:rPr lang="en-US" sz="2000" b="1" dirty="0"/>
              <a:t>logo</a:t>
            </a:r>
          </a:p>
        </p:txBody>
      </p:sp>
      <p:sp>
        <p:nvSpPr>
          <p:cNvPr id="50" name="Slide Number Placeholder 5">
            <a:extLst>
              <a:ext uri="{FF2B5EF4-FFF2-40B4-BE49-F238E27FC236}">
                <a16:creationId xmlns:a16="http://schemas.microsoft.com/office/drawing/2014/main" id="{5EDF1266-22B3-4210-B505-BCC379D6864B}"/>
              </a:ext>
            </a:extLst>
          </p:cNvPr>
          <p:cNvSpPr txBox="1">
            <a:spLocks/>
          </p:cNvSpPr>
          <p:nvPr/>
        </p:nvSpPr>
        <p:spPr>
          <a:xfrm>
            <a:off x="11673840" y="6321087"/>
            <a:ext cx="518159" cy="52086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8086BFE9-BF7D-4B7C-96FC-CA88959BDAC8}" type="slidenum">
              <a:rPr lang="en-US" sz="1600" smtClean="0">
                <a:solidFill>
                  <a:schemeClr val="tx1">
                    <a:lumMod val="75000"/>
                    <a:lumOff val="25000"/>
                  </a:schemeClr>
                </a:solidFill>
                <a:latin typeface="Poppins Latin Black" panose="00000A00000000000000" pitchFamily="2" charset="0"/>
              </a:rPr>
              <a:pPr algn="l"/>
              <a:t>2</a:t>
            </a:fld>
            <a:endParaRPr lang="en-US" sz="1600" dirty="0">
              <a:solidFill>
                <a:schemeClr val="tx1">
                  <a:lumMod val="75000"/>
                  <a:lumOff val="25000"/>
                </a:schemeClr>
              </a:solidFill>
              <a:latin typeface="Poppins Latin Black" panose="00000A00000000000000" pitchFamily="2" charset="0"/>
            </a:endParaRPr>
          </a:p>
        </p:txBody>
      </p:sp>
    </p:spTree>
    <p:extLst>
      <p:ext uri="{BB962C8B-B14F-4D97-AF65-F5344CB8AC3E}">
        <p14:creationId xmlns:p14="http://schemas.microsoft.com/office/powerpoint/2010/main" val="81682236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1+#ppt_w/2"/>
                                          </p:val>
                                        </p:tav>
                                        <p:tav tm="100000">
                                          <p:val>
                                            <p:strVal val="#ppt_x"/>
                                          </p:val>
                                        </p:tav>
                                      </p:tavLst>
                                    </p:anim>
                                    <p:anim calcmode="lin" valueType="num">
                                      <p:cBhvr additive="base">
                                        <p:cTn id="8" dur="500" fill="hold"/>
                                        <p:tgtEl>
                                          <p:spTgt spid="4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0-#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1+#ppt_w/2"/>
                                          </p:val>
                                        </p:tav>
                                        <p:tav tm="100000">
                                          <p:val>
                                            <p:strVal val="#ppt_x"/>
                                          </p:val>
                                        </p:tav>
                                      </p:tavLst>
                                    </p:anim>
                                    <p:anim calcmode="lin" valueType="num">
                                      <p:cBhvr additive="base">
                                        <p:cTn id="33" dur="500" fill="hold"/>
                                        <p:tgtEl>
                                          <p:spTgt spid="14"/>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1+#ppt_w/2"/>
                                          </p:val>
                                        </p:tav>
                                        <p:tav tm="100000">
                                          <p:val>
                                            <p:strVal val="#ppt_x"/>
                                          </p:val>
                                        </p:tav>
                                      </p:tavLst>
                                    </p:anim>
                                    <p:anim calcmode="lin" valueType="num">
                                      <p:cBhvr additive="base">
                                        <p:cTn id="38"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p:bldP spid="12"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41">
            <a:extLst>
              <a:ext uri="{FF2B5EF4-FFF2-40B4-BE49-F238E27FC236}">
                <a16:creationId xmlns:a16="http://schemas.microsoft.com/office/drawing/2014/main" id="{97C31C3D-139E-471E-8D7D-AF2BD7292674}"/>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9" name="Rectangle 8">
            <a:extLst>
              <a:ext uri="{FF2B5EF4-FFF2-40B4-BE49-F238E27FC236}">
                <a16:creationId xmlns:a16="http://schemas.microsoft.com/office/drawing/2014/main" id="{BC600D01-8814-4908-B4C2-D825A03BA8A1}"/>
              </a:ext>
            </a:extLst>
          </p:cNvPr>
          <p:cNvSpPr/>
          <p:nvPr/>
        </p:nvSpPr>
        <p:spPr>
          <a:xfrm>
            <a:off x="5391150" y="521168"/>
            <a:ext cx="6800850" cy="5936782"/>
          </a:xfrm>
          <a:prstGeom prst="rect">
            <a:avLst/>
          </a:prstGeom>
          <a:solidFill>
            <a:srgbClr val="C1F4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A170C5B-B664-4496-8847-640CF81519A5}"/>
              </a:ext>
            </a:extLst>
          </p:cNvPr>
          <p:cNvSpPr txBox="1"/>
          <p:nvPr/>
        </p:nvSpPr>
        <p:spPr>
          <a:xfrm>
            <a:off x="426721" y="627417"/>
            <a:ext cx="4964430" cy="1446550"/>
          </a:xfrm>
          <a:prstGeom prst="rect">
            <a:avLst/>
          </a:prstGeom>
          <a:noFill/>
        </p:spPr>
        <p:txBody>
          <a:bodyPr wrap="square" rtlCol="0">
            <a:spAutoFit/>
          </a:bodyPr>
          <a:lstStyle/>
          <a:p>
            <a:r>
              <a:rPr lang="en-US" sz="4400" b="1" dirty="0"/>
              <a:t>INSERT YOUR TITLE HERE</a:t>
            </a:r>
          </a:p>
        </p:txBody>
      </p:sp>
      <p:sp>
        <p:nvSpPr>
          <p:cNvPr id="12" name="TextBox 11">
            <a:extLst>
              <a:ext uri="{FF2B5EF4-FFF2-40B4-BE49-F238E27FC236}">
                <a16:creationId xmlns:a16="http://schemas.microsoft.com/office/drawing/2014/main" id="{D93C228B-3165-42A0-BAB9-86D70C8A407C}"/>
              </a:ext>
            </a:extLst>
          </p:cNvPr>
          <p:cNvSpPr txBox="1"/>
          <p:nvPr/>
        </p:nvSpPr>
        <p:spPr>
          <a:xfrm>
            <a:off x="426720" y="1980161"/>
            <a:ext cx="5155487" cy="400110"/>
          </a:xfrm>
          <a:prstGeom prst="rect">
            <a:avLst/>
          </a:prstGeom>
          <a:noFill/>
        </p:spPr>
        <p:txBody>
          <a:bodyPr wrap="square" rtlCol="0">
            <a:spAutoFit/>
          </a:bodyPr>
          <a:lstStyle/>
          <a:p>
            <a:r>
              <a:rPr lang="en-US" sz="2000" b="1" dirty="0">
                <a:solidFill>
                  <a:schemeClr val="tx1">
                    <a:lumMod val="65000"/>
                    <a:lumOff val="35000"/>
                  </a:schemeClr>
                </a:solidFill>
              </a:rPr>
              <a:t>Insert your subtitle here</a:t>
            </a:r>
          </a:p>
        </p:txBody>
      </p:sp>
      <p:grpSp>
        <p:nvGrpSpPr>
          <p:cNvPr id="5" name="Group 4">
            <a:extLst>
              <a:ext uri="{FF2B5EF4-FFF2-40B4-BE49-F238E27FC236}">
                <a16:creationId xmlns:a16="http://schemas.microsoft.com/office/drawing/2014/main" id="{DA3FFD43-6BA8-4CF3-A3FB-7AF15ED41C61}"/>
              </a:ext>
            </a:extLst>
          </p:cNvPr>
          <p:cNvGrpSpPr/>
          <p:nvPr/>
        </p:nvGrpSpPr>
        <p:grpSpPr>
          <a:xfrm>
            <a:off x="6096000" y="1030753"/>
            <a:ext cx="5254172" cy="984885"/>
            <a:chOff x="6096000" y="1030753"/>
            <a:chExt cx="5254172" cy="984885"/>
          </a:xfrm>
        </p:grpSpPr>
        <p:grpSp>
          <p:nvGrpSpPr>
            <p:cNvPr id="4" name="Group 3">
              <a:extLst>
                <a:ext uri="{FF2B5EF4-FFF2-40B4-BE49-F238E27FC236}">
                  <a16:creationId xmlns:a16="http://schemas.microsoft.com/office/drawing/2014/main" id="{B16C20A5-7BA8-45EE-B351-ACA221B8727D}"/>
                </a:ext>
              </a:extLst>
            </p:cNvPr>
            <p:cNvGrpSpPr/>
            <p:nvPr/>
          </p:nvGrpSpPr>
          <p:grpSpPr>
            <a:xfrm>
              <a:off x="6096000" y="1146513"/>
              <a:ext cx="857250" cy="857250"/>
              <a:chOff x="6305550" y="3104994"/>
              <a:chExt cx="857250" cy="857250"/>
            </a:xfrm>
          </p:grpSpPr>
          <p:sp>
            <p:nvSpPr>
              <p:cNvPr id="3" name="Oval 2">
                <a:extLst>
                  <a:ext uri="{FF2B5EF4-FFF2-40B4-BE49-F238E27FC236}">
                    <a16:creationId xmlns:a16="http://schemas.microsoft.com/office/drawing/2014/main" id="{FCBE4D2F-5900-4A78-AFE0-42F28059E923}"/>
                  </a:ext>
                </a:extLst>
              </p:cNvPr>
              <p:cNvSpPr/>
              <p:nvPr/>
            </p:nvSpPr>
            <p:spPr>
              <a:xfrm>
                <a:off x="6305550" y="3104994"/>
                <a:ext cx="857250" cy="857250"/>
              </a:xfrm>
              <a:prstGeom prst="ellipse">
                <a:avLst/>
              </a:prstGeom>
              <a:solidFill>
                <a:srgbClr val="65C18C"/>
              </a:solidFill>
              <a:ln w="19050">
                <a:solidFill>
                  <a:srgbClr val="FF7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9266EC0-95AE-496A-B940-C2B3E2678240}"/>
                  </a:ext>
                </a:extLst>
              </p:cNvPr>
              <p:cNvSpPr txBox="1"/>
              <p:nvPr/>
            </p:nvSpPr>
            <p:spPr>
              <a:xfrm>
                <a:off x="6309359" y="3129325"/>
                <a:ext cx="849629" cy="707886"/>
              </a:xfrm>
              <a:prstGeom prst="rect">
                <a:avLst/>
              </a:prstGeom>
              <a:noFill/>
            </p:spPr>
            <p:txBody>
              <a:bodyPr wrap="square" rtlCol="0">
                <a:spAutoFit/>
              </a:bodyPr>
              <a:lstStyle/>
              <a:p>
                <a:pPr algn="ctr"/>
                <a:r>
                  <a:rPr lang="en-US" sz="4000" b="1" dirty="0">
                    <a:latin typeface="Poppins Latin Black" panose="00000A00000000000000" pitchFamily="2" charset="0"/>
                  </a:rPr>
                  <a:t>01</a:t>
                </a:r>
                <a:endParaRPr lang="en-US" sz="4400" b="1" dirty="0">
                  <a:latin typeface="Poppins Latin Black" panose="00000A00000000000000" pitchFamily="2" charset="0"/>
                </a:endParaRPr>
              </a:p>
            </p:txBody>
          </p:sp>
        </p:grpSp>
        <p:sp>
          <p:nvSpPr>
            <p:cNvPr id="15" name="TextBox 14">
              <a:extLst>
                <a:ext uri="{FF2B5EF4-FFF2-40B4-BE49-F238E27FC236}">
                  <a16:creationId xmlns:a16="http://schemas.microsoft.com/office/drawing/2014/main" id="{80A4A4F9-4CED-42DB-B6AE-04140D91CF9E}"/>
                </a:ext>
              </a:extLst>
            </p:cNvPr>
            <p:cNvSpPr txBox="1"/>
            <p:nvPr/>
          </p:nvSpPr>
          <p:spPr>
            <a:xfrm>
              <a:off x="7121731" y="1030753"/>
              <a:ext cx="3233850" cy="461665"/>
            </a:xfrm>
            <a:prstGeom prst="rect">
              <a:avLst/>
            </a:prstGeom>
            <a:noFill/>
          </p:spPr>
          <p:txBody>
            <a:bodyPr wrap="square" rtlCol="0">
              <a:spAutoFit/>
            </a:bodyPr>
            <a:lstStyle/>
            <a:p>
              <a:r>
                <a:rPr lang="en-US" sz="2400" b="1" dirty="0"/>
                <a:t>Insert your title here</a:t>
              </a:r>
            </a:p>
          </p:txBody>
        </p:sp>
        <p:sp>
          <p:nvSpPr>
            <p:cNvPr id="16" name="TextBox 15">
              <a:extLst>
                <a:ext uri="{FF2B5EF4-FFF2-40B4-BE49-F238E27FC236}">
                  <a16:creationId xmlns:a16="http://schemas.microsoft.com/office/drawing/2014/main" id="{374BEEDE-A00A-48FC-9C3D-4B4CAEF034BF}"/>
                </a:ext>
              </a:extLst>
            </p:cNvPr>
            <p:cNvSpPr txBox="1"/>
            <p:nvPr/>
          </p:nvSpPr>
          <p:spPr>
            <a:xfrm>
              <a:off x="7121732" y="1430863"/>
              <a:ext cx="4228440" cy="584775"/>
            </a:xfrm>
            <a:prstGeom prst="rect">
              <a:avLst/>
            </a:prstGeom>
            <a:noFill/>
          </p:spPr>
          <p:txBody>
            <a:bodyPr wrap="square" rtlCol="0">
              <a:spAutoFit/>
            </a:bodyPr>
            <a:lstStyle/>
            <a:p>
              <a:r>
                <a:rPr lang="en-US" sz="1600" dirty="0">
                  <a:solidFill>
                    <a:srgbClr val="595959"/>
                  </a:solidFill>
                </a:rPr>
                <a:t>Insert your text here. Insert your text here. Insert your text here. Insert your text here.</a:t>
              </a:r>
            </a:p>
          </p:txBody>
        </p:sp>
      </p:grpSp>
      <p:grpSp>
        <p:nvGrpSpPr>
          <p:cNvPr id="17" name="Group 16">
            <a:extLst>
              <a:ext uri="{FF2B5EF4-FFF2-40B4-BE49-F238E27FC236}">
                <a16:creationId xmlns:a16="http://schemas.microsoft.com/office/drawing/2014/main" id="{FB677E11-B1AC-4639-8B3D-E6A60B644C94}"/>
              </a:ext>
            </a:extLst>
          </p:cNvPr>
          <p:cNvGrpSpPr/>
          <p:nvPr/>
        </p:nvGrpSpPr>
        <p:grpSpPr>
          <a:xfrm>
            <a:off x="6096000" y="2334570"/>
            <a:ext cx="5254172" cy="984885"/>
            <a:chOff x="6096000" y="1030753"/>
            <a:chExt cx="5254172" cy="984885"/>
          </a:xfrm>
        </p:grpSpPr>
        <p:grpSp>
          <p:nvGrpSpPr>
            <p:cNvPr id="18" name="Group 17">
              <a:extLst>
                <a:ext uri="{FF2B5EF4-FFF2-40B4-BE49-F238E27FC236}">
                  <a16:creationId xmlns:a16="http://schemas.microsoft.com/office/drawing/2014/main" id="{7340FF53-48E4-47DD-96FF-B0C988B54B1C}"/>
                </a:ext>
              </a:extLst>
            </p:cNvPr>
            <p:cNvGrpSpPr/>
            <p:nvPr/>
          </p:nvGrpSpPr>
          <p:grpSpPr>
            <a:xfrm>
              <a:off x="6096000" y="1146513"/>
              <a:ext cx="857250" cy="857250"/>
              <a:chOff x="6305550" y="3104994"/>
              <a:chExt cx="857250" cy="857250"/>
            </a:xfrm>
          </p:grpSpPr>
          <p:sp>
            <p:nvSpPr>
              <p:cNvPr id="21" name="Oval 20">
                <a:extLst>
                  <a:ext uri="{FF2B5EF4-FFF2-40B4-BE49-F238E27FC236}">
                    <a16:creationId xmlns:a16="http://schemas.microsoft.com/office/drawing/2014/main" id="{0F1E1F19-CBFE-4C83-9ACE-52B464AE4915}"/>
                  </a:ext>
                </a:extLst>
              </p:cNvPr>
              <p:cNvSpPr/>
              <p:nvPr/>
            </p:nvSpPr>
            <p:spPr>
              <a:xfrm>
                <a:off x="6305550" y="3104994"/>
                <a:ext cx="857250" cy="857250"/>
              </a:xfrm>
              <a:prstGeom prst="ellipse">
                <a:avLst/>
              </a:prstGeom>
              <a:solidFill>
                <a:srgbClr val="65C18C"/>
              </a:solidFill>
              <a:ln w="19050">
                <a:solidFill>
                  <a:srgbClr val="FF7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FDF5A71-B919-4754-A812-8737C02F2C29}"/>
                  </a:ext>
                </a:extLst>
              </p:cNvPr>
              <p:cNvSpPr txBox="1"/>
              <p:nvPr/>
            </p:nvSpPr>
            <p:spPr>
              <a:xfrm>
                <a:off x="6309360" y="3134096"/>
                <a:ext cx="849629" cy="707886"/>
              </a:xfrm>
              <a:prstGeom prst="rect">
                <a:avLst/>
              </a:prstGeom>
              <a:noFill/>
            </p:spPr>
            <p:txBody>
              <a:bodyPr wrap="square" rtlCol="0">
                <a:spAutoFit/>
              </a:bodyPr>
              <a:lstStyle/>
              <a:p>
                <a:pPr algn="ctr"/>
                <a:r>
                  <a:rPr lang="en-US" sz="4000" b="1" dirty="0">
                    <a:latin typeface="Poppins Latin Black" panose="00000A00000000000000" pitchFamily="2" charset="0"/>
                  </a:rPr>
                  <a:t>02</a:t>
                </a:r>
              </a:p>
            </p:txBody>
          </p:sp>
        </p:grpSp>
        <p:sp>
          <p:nvSpPr>
            <p:cNvPr id="19" name="TextBox 18">
              <a:extLst>
                <a:ext uri="{FF2B5EF4-FFF2-40B4-BE49-F238E27FC236}">
                  <a16:creationId xmlns:a16="http://schemas.microsoft.com/office/drawing/2014/main" id="{5DAFE415-E5D8-43C5-9915-E14B794BF534}"/>
                </a:ext>
              </a:extLst>
            </p:cNvPr>
            <p:cNvSpPr txBox="1"/>
            <p:nvPr/>
          </p:nvSpPr>
          <p:spPr>
            <a:xfrm>
              <a:off x="7121731" y="1030753"/>
              <a:ext cx="3233850" cy="461665"/>
            </a:xfrm>
            <a:prstGeom prst="rect">
              <a:avLst/>
            </a:prstGeom>
            <a:noFill/>
          </p:spPr>
          <p:txBody>
            <a:bodyPr wrap="square" rtlCol="0">
              <a:spAutoFit/>
            </a:bodyPr>
            <a:lstStyle/>
            <a:p>
              <a:r>
                <a:rPr lang="en-US" sz="2400" b="1" dirty="0"/>
                <a:t>Insert your title here</a:t>
              </a:r>
            </a:p>
          </p:txBody>
        </p:sp>
        <p:sp>
          <p:nvSpPr>
            <p:cNvPr id="20" name="TextBox 19">
              <a:extLst>
                <a:ext uri="{FF2B5EF4-FFF2-40B4-BE49-F238E27FC236}">
                  <a16:creationId xmlns:a16="http://schemas.microsoft.com/office/drawing/2014/main" id="{EDBA6D71-62F9-4D69-92C8-464FC4C228D4}"/>
                </a:ext>
              </a:extLst>
            </p:cNvPr>
            <p:cNvSpPr txBox="1"/>
            <p:nvPr/>
          </p:nvSpPr>
          <p:spPr>
            <a:xfrm>
              <a:off x="7121732" y="1430863"/>
              <a:ext cx="4228440" cy="584775"/>
            </a:xfrm>
            <a:prstGeom prst="rect">
              <a:avLst/>
            </a:prstGeom>
            <a:noFill/>
          </p:spPr>
          <p:txBody>
            <a:bodyPr wrap="square" rtlCol="0">
              <a:spAutoFit/>
            </a:bodyPr>
            <a:lstStyle/>
            <a:p>
              <a:r>
                <a:rPr lang="en-US" sz="1600" dirty="0">
                  <a:solidFill>
                    <a:srgbClr val="595959"/>
                  </a:solidFill>
                </a:rPr>
                <a:t>Insert your text here. Insert your text here. Insert your text here. Insert your text here.</a:t>
              </a:r>
            </a:p>
          </p:txBody>
        </p:sp>
      </p:grpSp>
      <p:grpSp>
        <p:nvGrpSpPr>
          <p:cNvPr id="23" name="Group 22">
            <a:extLst>
              <a:ext uri="{FF2B5EF4-FFF2-40B4-BE49-F238E27FC236}">
                <a16:creationId xmlns:a16="http://schemas.microsoft.com/office/drawing/2014/main" id="{FD413B4C-AEFA-4033-B1D3-E26D57557ADC}"/>
              </a:ext>
            </a:extLst>
          </p:cNvPr>
          <p:cNvGrpSpPr/>
          <p:nvPr/>
        </p:nvGrpSpPr>
        <p:grpSpPr>
          <a:xfrm>
            <a:off x="6096000" y="3638387"/>
            <a:ext cx="5254172" cy="984885"/>
            <a:chOff x="6096000" y="1030753"/>
            <a:chExt cx="5254172" cy="984885"/>
          </a:xfrm>
        </p:grpSpPr>
        <p:grpSp>
          <p:nvGrpSpPr>
            <p:cNvPr id="24" name="Group 23">
              <a:extLst>
                <a:ext uri="{FF2B5EF4-FFF2-40B4-BE49-F238E27FC236}">
                  <a16:creationId xmlns:a16="http://schemas.microsoft.com/office/drawing/2014/main" id="{0762CD50-0BA2-4983-8C54-391C49128E99}"/>
                </a:ext>
              </a:extLst>
            </p:cNvPr>
            <p:cNvGrpSpPr/>
            <p:nvPr/>
          </p:nvGrpSpPr>
          <p:grpSpPr>
            <a:xfrm>
              <a:off x="6096000" y="1146513"/>
              <a:ext cx="857250" cy="857250"/>
              <a:chOff x="6305550" y="3104994"/>
              <a:chExt cx="857250" cy="857250"/>
            </a:xfrm>
          </p:grpSpPr>
          <p:sp>
            <p:nvSpPr>
              <p:cNvPr id="27" name="Oval 26">
                <a:extLst>
                  <a:ext uri="{FF2B5EF4-FFF2-40B4-BE49-F238E27FC236}">
                    <a16:creationId xmlns:a16="http://schemas.microsoft.com/office/drawing/2014/main" id="{6D8D5144-BB3B-45A7-AFB6-49B7DA46BAB3}"/>
                  </a:ext>
                </a:extLst>
              </p:cNvPr>
              <p:cNvSpPr/>
              <p:nvPr/>
            </p:nvSpPr>
            <p:spPr>
              <a:xfrm>
                <a:off x="6305550" y="3104994"/>
                <a:ext cx="857250" cy="857250"/>
              </a:xfrm>
              <a:prstGeom prst="ellipse">
                <a:avLst/>
              </a:prstGeom>
              <a:solidFill>
                <a:srgbClr val="65C18C"/>
              </a:solidFill>
              <a:ln w="19050">
                <a:solidFill>
                  <a:srgbClr val="FF7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C37D081-E084-4661-836A-1C39CDA5284F}"/>
                  </a:ext>
                </a:extLst>
              </p:cNvPr>
              <p:cNvSpPr txBox="1"/>
              <p:nvPr/>
            </p:nvSpPr>
            <p:spPr>
              <a:xfrm>
                <a:off x="6309358" y="3146002"/>
                <a:ext cx="849629" cy="707886"/>
              </a:xfrm>
              <a:prstGeom prst="rect">
                <a:avLst/>
              </a:prstGeom>
              <a:noFill/>
            </p:spPr>
            <p:txBody>
              <a:bodyPr wrap="square" rtlCol="0">
                <a:spAutoFit/>
              </a:bodyPr>
              <a:lstStyle/>
              <a:p>
                <a:pPr algn="ctr"/>
                <a:r>
                  <a:rPr lang="en-US" sz="4000" b="1" dirty="0">
                    <a:latin typeface="Poppins Latin Black" panose="00000A00000000000000" pitchFamily="2" charset="0"/>
                  </a:rPr>
                  <a:t>03</a:t>
                </a:r>
              </a:p>
            </p:txBody>
          </p:sp>
        </p:grpSp>
        <p:sp>
          <p:nvSpPr>
            <p:cNvPr id="25" name="TextBox 24">
              <a:extLst>
                <a:ext uri="{FF2B5EF4-FFF2-40B4-BE49-F238E27FC236}">
                  <a16:creationId xmlns:a16="http://schemas.microsoft.com/office/drawing/2014/main" id="{229EC8BB-0257-4CEC-BB69-B1996B278D2F}"/>
                </a:ext>
              </a:extLst>
            </p:cNvPr>
            <p:cNvSpPr txBox="1"/>
            <p:nvPr/>
          </p:nvSpPr>
          <p:spPr>
            <a:xfrm>
              <a:off x="7121731" y="1030753"/>
              <a:ext cx="3233850" cy="461665"/>
            </a:xfrm>
            <a:prstGeom prst="rect">
              <a:avLst/>
            </a:prstGeom>
            <a:noFill/>
          </p:spPr>
          <p:txBody>
            <a:bodyPr wrap="square" rtlCol="0">
              <a:spAutoFit/>
            </a:bodyPr>
            <a:lstStyle/>
            <a:p>
              <a:r>
                <a:rPr lang="en-US" sz="2400" b="1" dirty="0"/>
                <a:t>Insert your title here</a:t>
              </a:r>
            </a:p>
          </p:txBody>
        </p:sp>
        <p:sp>
          <p:nvSpPr>
            <p:cNvPr id="26" name="TextBox 25">
              <a:extLst>
                <a:ext uri="{FF2B5EF4-FFF2-40B4-BE49-F238E27FC236}">
                  <a16:creationId xmlns:a16="http://schemas.microsoft.com/office/drawing/2014/main" id="{4B59AF08-2BD0-4135-AA4D-7F4DFC5B298C}"/>
                </a:ext>
              </a:extLst>
            </p:cNvPr>
            <p:cNvSpPr txBox="1"/>
            <p:nvPr/>
          </p:nvSpPr>
          <p:spPr>
            <a:xfrm>
              <a:off x="7121732" y="1430863"/>
              <a:ext cx="4228440" cy="584775"/>
            </a:xfrm>
            <a:prstGeom prst="rect">
              <a:avLst/>
            </a:prstGeom>
            <a:noFill/>
          </p:spPr>
          <p:txBody>
            <a:bodyPr wrap="square" rtlCol="0">
              <a:spAutoFit/>
            </a:bodyPr>
            <a:lstStyle/>
            <a:p>
              <a:r>
                <a:rPr lang="en-US" sz="1600" dirty="0">
                  <a:solidFill>
                    <a:srgbClr val="595959"/>
                  </a:solidFill>
                </a:rPr>
                <a:t>Insert your text here. Insert your text here. Insert your text here. Insert your text here.</a:t>
              </a:r>
            </a:p>
          </p:txBody>
        </p:sp>
      </p:grpSp>
      <p:grpSp>
        <p:nvGrpSpPr>
          <p:cNvPr id="36" name="Group 35">
            <a:extLst>
              <a:ext uri="{FF2B5EF4-FFF2-40B4-BE49-F238E27FC236}">
                <a16:creationId xmlns:a16="http://schemas.microsoft.com/office/drawing/2014/main" id="{3913402A-56E0-4BFC-ABB8-D0A2B53B4DE9}"/>
              </a:ext>
            </a:extLst>
          </p:cNvPr>
          <p:cNvGrpSpPr/>
          <p:nvPr/>
        </p:nvGrpSpPr>
        <p:grpSpPr>
          <a:xfrm>
            <a:off x="6021702" y="4942203"/>
            <a:ext cx="5328470" cy="984885"/>
            <a:chOff x="6021702" y="1030753"/>
            <a:chExt cx="5328470" cy="984885"/>
          </a:xfrm>
        </p:grpSpPr>
        <p:grpSp>
          <p:nvGrpSpPr>
            <p:cNvPr id="37" name="Group 36">
              <a:extLst>
                <a:ext uri="{FF2B5EF4-FFF2-40B4-BE49-F238E27FC236}">
                  <a16:creationId xmlns:a16="http://schemas.microsoft.com/office/drawing/2014/main" id="{9FEA7FC2-C69E-42B7-96FB-508C3E6B9985}"/>
                </a:ext>
              </a:extLst>
            </p:cNvPr>
            <p:cNvGrpSpPr/>
            <p:nvPr/>
          </p:nvGrpSpPr>
          <p:grpSpPr>
            <a:xfrm>
              <a:off x="6021702" y="1146513"/>
              <a:ext cx="1005839" cy="857250"/>
              <a:chOff x="6231252" y="3104994"/>
              <a:chExt cx="1005839" cy="857250"/>
            </a:xfrm>
          </p:grpSpPr>
          <p:sp>
            <p:nvSpPr>
              <p:cNvPr id="40" name="Oval 39">
                <a:extLst>
                  <a:ext uri="{FF2B5EF4-FFF2-40B4-BE49-F238E27FC236}">
                    <a16:creationId xmlns:a16="http://schemas.microsoft.com/office/drawing/2014/main" id="{345D37C3-64A8-469B-B28D-B8F5568019FF}"/>
                  </a:ext>
                </a:extLst>
              </p:cNvPr>
              <p:cNvSpPr/>
              <p:nvPr/>
            </p:nvSpPr>
            <p:spPr>
              <a:xfrm>
                <a:off x="6305550" y="3104994"/>
                <a:ext cx="857250" cy="857250"/>
              </a:xfrm>
              <a:prstGeom prst="ellipse">
                <a:avLst/>
              </a:prstGeom>
              <a:solidFill>
                <a:srgbClr val="65C18C"/>
              </a:solidFill>
              <a:ln w="19050">
                <a:solidFill>
                  <a:srgbClr val="FF7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BE85ED2-50C5-41E5-B2E7-AB6488496BF5}"/>
                  </a:ext>
                </a:extLst>
              </p:cNvPr>
              <p:cNvSpPr txBox="1"/>
              <p:nvPr/>
            </p:nvSpPr>
            <p:spPr>
              <a:xfrm>
                <a:off x="6231252" y="3110741"/>
                <a:ext cx="1005839" cy="707886"/>
              </a:xfrm>
              <a:prstGeom prst="rect">
                <a:avLst/>
              </a:prstGeom>
              <a:noFill/>
            </p:spPr>
            <p:txBody>
              <a:bodyPr wrap="square" rtlCol="0">
                <a:spAutoFit/>
              </a:bodyPr>
              <a:lstStyle/>
              <a:p>
                <a:pPr algn="ctr"/>
                <a:r>
                  <a:rPr lang="en-US" sz="4000" b="1" dirty="0">
                    <a:latin typeface="Poppins Latin Black" panose="00000A00000000000000" pitchFamily="2" charset="0"/>
                  </a:rPr>
                  <a:t>04</a:t>
                </a:r>
                <a:endParaRPr lang="en-US" sz="4400" b="1" dirty="0">
                  <a:latin typeface="Poppins Latin Black" panose="00000A00000000000000" pitchFamily="2" charset="0"/>
                </a:endParaRPr>
              </a:p>
            </p:txBody>
          </p:sp>
        </p:grpSp>
        <p:sp>
          <p:nvSpPr>
            <p:cNvPr id="38" name="TextBox 37">
              <a:extLst>
                <a:ext uri="{FF2B5EF4-FFF2-40B4-BE49-F238E27FC236}">
                  <a16:creationId xmlns:a16="http://schemas.microsoft.com/office/drawing/2014/main" id="{F0393394-9208-4BBE-B265-E6A978C9026D}"/>
                </a:ext>
              </a:extLst>
            </p:cNvPr>
            <p:cNvSpPr txBox="1"/>
            <p:nvPr/>
          </p:nvSpPr>
          <p:spPr>
            <a:xfrm>
              <a:off x="7121731" y="1030753"/>
              <a:ext cx="3233850" cy="461665"/>
            </a:xfrm>
            <a:prstGeom prst="rect">
              <a:avLst/>
            </a:prstGeom>
            <a:noFill/>
          </p:spPr>
          <p:txBody>
            <a:bodyPr wrap="square" rtlCol="0">
              <a:spAutoFit/>
            </a:bodyPr>
            <a:lstStyle/>
            <a:p>
              <a:r>
                <a:rPr lang="en-US" sz="2400" b="1" dirty="0"/>
                <a:t>Insert your title here</a:t>
              </a:r>
            </a:p>
          </p:txBody>
        </p:sp>
        <p:sp>
          <p:nvSpPr>
            <p:cNvPr id="39" name="TextBox 38">
              <a:extLst>
                <a:ext uri="{FF2B5EF4-FFF2-40B4-BE49-F238E27FC236}">
                  <a16:creationId xmlns:a16="http://schemas.microsoft.com/office/drawing/2014/main" id="{5476BB85-C264-4E5A-9990-975D64F5848E}"/>
                </a:ext>
              </a:extLst>
            </p:cNvPr>
            <p:cNvSpPr txBox="1"/>
            <p:nvPr/>
          </p:nvSpPr>
          <p:spPr>
            <a:xfrm>
              <a:off x="7121732" y="1430863"/>
              <a:ext cx="4228440" cy="584775"/>
            </a:xfrm>
            <a:prstGeom prst="rect">
              <a:avLst/>
            </a:prstGeom>
            <a:noFill/>
          </p:spPr>
          <p:txBody>
            <a:bodyPr wrap="square" rtlCol="0">
              <a:spAutoFit/>
            </a:bodyPr>
            <a:lstStyle/>
            <a:p>
              <a:r>
                <a:rPr lang="en-US" sz="1600" dirty="0">
                  <a:solidFill>
                    <a:srgbClr val="595959"/>
                  </a:solidFill>
                </a:rPr>
                <a:t>Insert your text here. Insert your text here. Insert your text here. Insert your text here.</a:t>
              </a:r>
            </a:p>
          </p:txBody>
        </p:sp>
      </p:grpSp>
      <p:sp>
        <p:nvSpPr>
          <p:cNvPr id="43" name="TextBox 42">
            <a:extLst>
              <a:ext uri="{FF2B5EF4-FFF2-40B4-BE49-F238E27FC236}">
                <a16:creationId xmlns:a16="http://schemas.microsoft.com/office/drawing/2014/main" id="{E7E5F474-5348-432B-8F67-913AFB0E649D}"/>
              </a:ext>
            </a:extLst>
          </p:cNvPr>
          <p:cNvSpPr txBox="1"/>
          <p:nvPr/>
        </p:nvSpPr>
        <p:spPr>
          <a:xfrm>
            <a:off x="0" y="321024"/>
            <a:ext cx="909712" cy="400110"/>
          </a:xfrm>
          <a:prstGeom prst="rect">
            <a:avLst/>
          </a:prstGeom>
          <a:noFill/>
        </p:spPr>
        <p:txBody>
          <a:bodyPr wrap="square" rtlCol="0">
            <a:spAutoFit/>
          </a:bodyPr>
          <a:lstStyle/>
          <a:p>
            <a:pPr algn="r"/>
            <a:r>
              <a:rPr lang="en-US" sz="2000" b="1" dirty="0"/>
              <a:t>logo</a:t>
            </a:r>
          </a:p>
        </p:txBody>
      </p:sp>
      <p:sp>
        <p:nvSpPr>
          <p:cNvPr id="44" name="Slide Number Placeholder 5">
            <a:extLst>
              <a:ext uri="{FF2B5EF4-FFF2-40B4-BE49-F238E27FC236}">
                <a16:creationId xmlns:a16="http://schemas.microsoft.com/office/drawing/2014/main" id="{8AE77D67-05D2-47A2-B8ED-CB57016A50BE}"/>
              </a:ext>
            </a:extLst>
          </p:cNvPr>
          <p:cNvSpPr txBox="1">
            <a:spLocks/>
          </p:cNvSpPr>
          <p:nvPr/>
        </p:nvSpPr>
        <p:spPr>
          <a:xfrm>
            <a:off x="11673840" y="6321087"/>
            <a:ext cx="518159" cy="52086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8086BFE9-BF7D-4B7C-96FC-CA88959BDAC8}" type="slidenum">
              <a:rPr lang="en-US" sz="1600" smtClean="0">
                <a:solidFill>
                  <a:schemeClr val="tx1">
                    <a:lumMod val="75000"/>
                    <a:lumOff val="25000"/>
                  </a:schemeClr>
                </a:solidFill>
                <a:latin typeface="Poppins Latin Black" panose="00000A00000000000000" pitchFamily="2" charset="0"/>
              </a:rPr>
              <a:pPr algn="l"/>
              <a:t>3</a:t>
            </a:fld>
            <a:endParaRPr lang="en-US" sz="1600" dirty="0">
              <a:solidFill>
                <a:schemeClr val="tx1">
                  <a:lumMod val="75000"/>
                  <a:lumOff val="25000"/>
                </a:schemeClr>
              </a:solidFill>
              <a:latin typeface="Poppins Latin Black" panose="00000A00000000000000" pitchFamily="2" charset="0"/>
            </a:endParaRPr>
          </a:p>
        </p:txBody>
      </p:sp>
    </p:spTree>
    <p:extLst>
      <p:ext uri="{BB962C8B-B14F-4D97-AF65-F5344CB8AC3E}">
        <p14:creationId xmlns:p14="http://schemas.microsoft.com/office/powerpoint/2010/main" val="125109084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3"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250"/>
                            </p:stCondLst>
                            <p:childTnLst>
                              <p:par>
                                <p:cTn id="19" presetID="2" presetClass="entr" presetSubtype="4"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1750"/>
                            </p:stCondLst>
                            <p:childTnLst>
                              <p:par>
                                <p:cTn id="24" presetID="2" presetClass="entr" presetSubtype="4"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par>
                          <p:cTn id="28" fill="hold">
                            <p:stCondLst>
                              <p:cond delay="2250"/>
                            </p:stCondLst>
                            <p:childTnLst>
                              <p:par>
                                <p:cTn id="29" presetID="2" presetClass="entr" presetSubtype="4"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par>
                          <p:cTn id="33" fill="hold">
                            <p:stCondLst>
                              <p:cond delay="2750"/>
                            </p:stCondLst>
                            <p:childTnLst>
                              <p:par>
                                <p:cTn id="34" presetID="2" presetClass="entr" presetSubtype="4"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4" fill="hold" nodeType="after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500" fill="hold"/>
                                        <p:tgtEl>
                                          <p:spTgt spid="36"/>
                                        </p:tgtEl>
                                        <p:attrNameLst>
                                          <p:attrName>ppt_x</p:attrName>
                                        </p:attrNameLst>
                                      </p:cBhvr>
                                      <p:tavLst>
                                        <p:tav tm="0">
                                          <p:val>
                                            <p:strVal val="#ppt_x"/>
                                          </p:val>
                                        </p:tav>
                                        <p:tav tm="100000">
                                          <p:val>
                                            <p:strVal val="#ppt_x"/>
                                          </p:val>
                                        </p:tav>
                                      </p:tavLst>
                                    </p:anim>
                                    <p:anim calcmode="lin" valueType="num">
                                      <p:cBhvr additive="base">
                                        <p:cTn id="4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B813D599-1BCD-4118-A330-E783D9F167B2}"/>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9" name="Rectangle 8">
            <a:extLst>
              <a:ext uri="{FF2B5EF4-FFF2-40B4-BE49-F238E27FC236}">
                <a16:creationId xmlns:a16="http://schemas.microsoft.com/office/drawing/2014/main" id="{BC600D01-8814-4908-B4C2-D825A03BA8A1}"/>
              </a:ext>
            </a:extLst>
          </p:cNvPr>
          <p:cNvSpPr/>
          <p:nvPr/>
        </p:nvSpPr>
        <p:spPr>
          <a:xfrm>
            <a:off x="2619375" y="2457450"/>
            <a:ext cx="6800850" cy="4400550"/>
          </a:xfrm>
          <a:prstGeom prst="rect">
            <a:avLst/>
          </a:prstGeom>
          <a:solidFill>
            <a:srgbClr val="FF7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FA170C5B-B664-4496-8847-640CF81519A5}"/>
              </a:ext>
            </a:extLst>
          </p:cNvPr>
          <p:cNvSpPr txBox="1"/>
          <p:nvPr/>
        </p:nvSpPr>
        <p:spPr>
          <a:xfrm>
            <a:off x="2826435" y="2582826"/>
            <a:ext cx="6386731" cy="769441"/>
          </a:xfrm>
          <a:prstGeom prst="rect">
            <a:avLst/>
          </a:prstGeom>
          <a:noFill/>
        </p:spPr>
        <p:txBody>
          <a:bodyPr wrap="square" rtlCol="0">
            <a:spAutoFit/>
          </a:bodyPr>
          <a:lstStyle/>
          <a:p>
            <a:pPr algn="ctr"/>
            <a:r>
              <a:rPr lang="en-US" sz="4400" b="1" dirty="0"/>
              <a:t>INSERT YOUR TITLE HERE</a:t>
            </a:r>
          </a:p>
        </p:txBody>
      </p:sp>
      <p:sp>
        <p:nvSpPr>
          <p:cNvPr id="12" name="TextBox 11">
            <a:extLst>
              <a:ext uri="{FF2B5EF4-FFF2-40B4-BE49-F238E27FC236}">
                <a16:creationId xmlns:a16="http://schemas.microsoft.com/office/drawing/2014/main" id="{D93C228B-3165-42A0-BAB9-86D70C8A407C}"/>
              </a:ext>
            </a:extLst>
          </p:cNvPr>
          <p:cNvSpPr txBox="1"/>
          <p:nvPr/>
        </p:nvSpPr>
        <p:spPr>
          <a:xfrm>
            <a:off x="3442057" y="3305679"/>
            <a:ext cx="5155487" cy="400110"/>
          </a:xfrm>
          <a:prstGeom prst="rect">
            <a:avLst/>
          </a:prstGeom>
          <a:noFill/>
        </p:spPr>
        <p:txBody>
          <a:bodyPr wrap="square" rtlCol="0">
            <a:spAutoFit/>
          </a:bodyPr>
          <a:lstStyle/>
          <a:p>
            <a:pPr algn="ctr"/>
            <a:r>
              <a:rPr lang="en-US" sz="2000" b="1" dirty="0">
                <a:solidFill>
                  <a:schemeClr val="bg1"/>
                </a:solidFill>
              </a:rPr>
              <a:t>Insert your subtitle here</a:t>
            </a:r>
          </a:p>
        </p:txBody>
      </p:sp>
      <p:sp>
        <p:nvSpPr>
          <p:cNvPr id="30" name="TextBox 29">
            <a:extLst>
              <a:ext uri="{FF2B5EF4-FFF2-40B4-BE49-F238E27FC236}">
                <a16:creationId xmlns:a16="http://schemas.microsoft.com/office/drawing/2014/main" id="{ACA4664F-7419-4529-AC66-885B9752B423}"/>
              </a:ext>
            </a:extLst>
          </p:cNvPr>
          <p:cNvSpPr txBox="1"/>
          <p:nvPr/>
        </p:nvSpPr>
        <p:spPr>
          <a:xfrm>
            <a:off x="2927692" y="4184438"/>
            <a:ext cx="6184217" cy="1200329"/>
          </a:xfrm>
          <a:prstGeom prst="rect">
            <a:avLst/>
          </a:prstGeom>
          <a:noFill/>
        </p:spPr>
        <p:txBody>
          <a:bodyPr wrap="square" rtlCol="0">
            <a:spAutoFit/>
          </a:bodyPr>
          <a:lstStyle/>
          <a:p>
            <a:pPr algn="ctr"/>
            <a:r>
              <a:rPr lang="en-US" dirty="0">
                <a:latin typeface="+mj-lt"/>
              </a:rPr>
              <a:t>Every single day, our ten prestigious brands help shape the future of work by </a:t>
            </a:r>
            <a:r>
              <a:rPr lang="en-US" dirty="0" err="1">
                <a:latin typeface="+mj-lt"/>
              </a:rPr>
              <a:t>focussing</a:t>
            </a:r>
            <a:r>
              <a:rPr lang="en-US" dirty="0">
                <a:latin typeface="+mj-lt"/>
              </a:rPr>
              <a:t> on people. Consequently, our products and services are essential to making working life more fulfilling for individuals, while companies enjoy greater success.</a:t>
            </a:r>
          </a:p>
        </p:txBody>
      </p:sp>
      <p:sp>
        <p:nvSpPr>
          <p:cNvPr id="31" name="TextBox 30">
            <a:extLst>
              <a:ext uri="{FF2B5EF4-FFF2-40B4-BE49-F238E27FC236}">
                <a16:creationId xmlns:a16="http://schemas.microsoft.com/office/drawing/2014/main" id="{00853E62-367C-40C6-AB02-37FB90CA1B8B}"/>
              </a:ext>
            </a:extLst>
          </p:cNvPr>
          <p:cNvSpPr txBox="1"/>
          <p:nvPr/>
        </p:nvSpPr>
        <p:spPr>
          <a:xfrm>
            <a:off x="2927692" y="5817919"/>
            <a:ext cx="6184216" cy="646331"/>
          </a:xfrm>
          <a:prstGeom prst="rect">
            <a:avLst/>
          </a:prstGeom>
          <a:noFill/>
        </p:spPr>
        <p:txBody>
          <a:bodyPr wrap="square" rtlCol="0">
            <a:spAutoFit/>
          </a:bodyPr>
          <a:lstStyle/>
          <a:p>
            <a:pPr algn="ctr"/>
            <a:r>
              <a:rPr lang="en-US" b="1" dirty="0">
                <a:latin typeface="+mj-lt"/>
              </a:rPr>
              <a:t>Every single day, our ten prestigious brands help shape the future of work by </a:t>
            </a:r>
            <a:r>
              <a:rPr lang="en-US" b="1" dirty="0" err="1">
                <a:latin typeface="+mj-lt"/>
              </a:rPr>
              <a:t>focussing</a:t>
            </a:r>
            <a:r>
              <a:rPr lang="en-US" b="1" dirty="0">
                <a:latin typeface="+mj-lt"/>
              </a:rPr>
              <a:t> on people. </a:t>
            </a:r>
          </a:p>
        </p:txBody>
      </p:sp>
      <p:sp>
        <p:nvSpPr>
          <p:cNvPr id="35" name="TextBox 34">
            <a:extLst>
              <a:ext uri="{FF2B5EF4-FFF2-40B4-BE49-F238E27FC236}">
                <a16:creationId xmlns:a16="http://schemas.microsoft.com/office/drawing/2014/main" id="{2429E221-01AF-4F6C-B30A-6E0305EE4370}"/>
              </a:ext>
            </a:extLst>
          </p:cNvPr>
          <p:cNvSpPr txBox="1"/>
          <p:nvPr/>
        </p:nvSpPr>
        <p:spPr>
          <a:xfrm>
            <a:off x="0" y="321024"/>
            <a:ext cx="909712" cy="400110"/>
          </a:xfrm>
          <a:prstGeom prst="rect">
            <a:avLst/>
          </a:prstGeom>
          <a:noFill/>
        </p:spPr>
        <p:txBody>
          <a:bodyPr wrap="square" rtlCol="0">
            <a:spAutoFit/>
          </a:bodyPr>
          <a:lstStyle/>
          <a:p>
            <a:pPr algn="r"/>
            <a:r>
              <a:rPr lang="en-US" sz="2000" b="1" dirty="0"/>
              <a:t>logo</a:t>
            </a:r>
          </a:p>
        </p:txBody>
      </p:sp>
      <p:sp>
        <p:nvSpPr>
          <p:cNvPr id="42" name="Slide Number Placeholder 5">
            <a:extLst>
              <a:ext uri="{FF2B5EF4-FFF2-40B4-BE49-F238E27FC236}">
                <a16:creationId xmlns:a16="http://schemas.microsoft.com/office/drawing/2014/main" id="{B15D802E-3F6E-475C-986B-3B4464501510}"/>
              </a:ext>
            </a:extLst>
          </p:cNvPr>
          <p:cNvSpPr txBox="1">
            <a:spLocks/>
          </p:cNvSpPr>
          <p:nvPr/>
        </p:nvSpPr>
        <p:spPr>
          <a:xfrm>
            <a:off x="11673840" y="6321087"/>
            <a:ext cx="518159" cy="52086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8086BFE9-BF7D-4B7C-96FC-CA88959BDAC8}" type="slidenum">
              <a:rPr lang="en-US" sz="1600" smtClean="0">
                <a:solidFill>
                  <a:schemeClr val="tx1">
                    <a:lumMod val="75000"/>
                    <a:lumOff val="25000"/>
                  </a:schemeClr>
                </a:solidFill>
                <a:latin typeface="Poppins Latin Black" panose="00000A00000000000000" pitchFamily="2" charset="0"/>
              </a:rPr>
              <a:pPr algn="l"/>
              <a:t>4</a:t>
            </a:fld>
            <a:endParaRPr lang="en-US" sz="1600" dirty="0">
              <a:solidFill>
                <a:schemeClr val="tx1">
                  <a:lumMod val="75000"/>
                  <a:lumOff val="25000"/>
                </a:schemeClr>
              </a:solidFill>
              <a:latin typeface="Poppins Latin Black" panose="00000A00000000000000" pitchFamily="2" charset="0"/>
            </a:endParaRPr>
          </a:p>
        </p:txBody>
      </p:sp>
    </p:spTree>
    <p:extLst>
      <p:ext uri="{BB962C8B-B14F-4D97-AF65-F5344CB8AC3E}">
        <p14:creationId xmlns:p14="http://schemas.microsoft.com/office/powerpoint/2010/main" val="414659293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250"/>
                            </p:stCondLst>
                            <p:childTnLst>
                              <p:par>
                                <p:cTn id="19" presetID="2" presetClass="entr" presetSubtype="4"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1750"/>
                            </p:stCondLst>
                            <p:childTnLst>
                              <p:par>
                                <p:cTn id="24" presetID="2" presetClass="entr" presetSubtype="4"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ppt_x"/>
                                          </p:val>
                                        </p:tav>
                                        <p:tav tm="100000">
                                          <p:val>
                                            <p:strVal val="#ppt_x"/>
                                          </p:val>
                                        </p:tav>
                                      </p:tavLst>
                                    </p:anim>
                                    <p:anim calcmode="lin" valueType="num">
                                      <p:cBhvr additive="base">
                                        <p:cTn id="27" dur="500" fill="hold"/>
                                        <p:tgtEl>
                                          <p:spTgt spid="30"/>
                                        </p:tgtEl>
                                        <p:attrNameLst>
                                          <p:attrName>ppt_y</p:attrName>
                                        </p:attrNameLst>
                                      </p:cBhvr>
                                      <p:tavLst>
                                        <p:tav tm="0">
                                          <p:val>
                                            <p:strVal val="1+#ppt_h/2"/>
                                          </p:val>
                                        </p:tav>
                                        <p:tav tm="100000">
                                          <p:val>
                                            <p:strVal val="#ppt_y"/>
                                          </p:val>
                                        </p:tav>
                                      </p:tavLst>
                                    </p:anim>
                                  </p:childTnLst>
                                </p:cTn>
                              </p:par>
                            </p:childTnLst>
                          </p:cTn>
                        </p:par>
                        <p:par>
                          <p:cTn id="28" fill="hold">
                            <p:stCondLst>
                              <p:cond delay="2250"/>
                            </p:stCondLst>
                            <p:childTnLst>
                              <p:par>
                                <p:cTn id="29" presetID="2" presetClass="entr" presetSubtype="4"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21F66A8-0E8D-41F7-B53F-BA753375DCB9}"/>
              </a:ext>
            </a:extLst>
          </p:cNvPr>
          <p:cNvSpPr/>
          <p:nvPr/>
        </p:nvSpPr>
        <p:spPr>
          <a:xfrm>
            <a:off x="8104866" y="0"/>
            <a:ext cx="4108676" cy="6858000"/>
          </a:xfrm>
          <a:prstGeom prst="rect">
            <a:avLst/>
          </a:prstGeom>
          <a:solidFill>
            <a:srgbClr val="FF7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600D01-8814-4908-B4C2-D825A03BA8A1}"/>
              </a:ext>
            </a:extLst>
          </p:cNvPr>
          <p:cNvSpPr/>
          <p:nvPr/>
        </p:nvSpPr>
        <p:spPr>
          <a:xfrm>
            <a:off x="-19050" y="0"/>
            <a:ext cx="7905750" cy="6132286"/>
          </a:xfrm>
          <a:prstGeom prst="rect">
            <a:avLst/>
          </a:prstGeom>
          <a:solidFill>
            <a:srgbClr val="619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CD2B227-006F-435D-973C-261C4660B0F1}"/>
              </a:ext>
            </a:extLst>
          </p:cNvPr>
          <p:cNvSpPr txBox="1"/>
          <p:nvPr/>
        </p:nvSpPr>
        <p:spPr>
          <a:xfrm>
            <a:off x="570142" y="525426"/>
            <a:ext cx="6386731" cy="769441"/>
          </a:xfrm>
          <a:prstGeom prst="rect">
            <a:avLst/>
          </a:prstGeom>
          <a:noFill/>
        </p:spPr>
        <p:txBody>
          <a:bodyPr wrap="square" rtlCol="0">
            <a:spAutoFit/>
          </a:bodyPr>
          <a:lstStyle/>
          <a:p>
            <a:r>
              <a:rPr lang="en-US" sz="4400" b="1" dirty="0"/>
              <a:t>INSERT YOUR TITLE HERE</a:t>
            </a:r>
          </a:p>
        </p:txBody>
      </p:sp>
      <p:sp>
        <p:nvSpPr>
          <p:cNvPr id="14" name="TextBox 13">
            <a:extLst>
              <a:ext uri="{FF2B5EF4-FFF2-40B4-BE49-F238E27FC236}">
                <a16:creationId xmlns:a16="http://schemas.microsoft.com/office/drawing/2014/main" id="{57038489-9633-4451-B9DA-572A404611EF}"/>
              </a:ext>
            </a:extLst>
          </p:cNvPr>
          <p:cNvSpPr txBox="1"/>
          <p:nvPr/>
        </p:nvSpPr>
        <p:spPr>
          <a:xfrm>
            <a:off x="570142" y="1248279"/>
            <a:ext cx="5155487" cy="400110"/>
          </a:xfrm>
          <a:prstGeom prst="rect">
            <a:avLst/>
          </a:prstGeom>
          <a:noFill/>
        </p:spPr>
        <p:txBody>
          <a:bodyPr wrap="square" rtlCol="0">
            <a:spAutoFit/>
          </a:bodyPr>
          <a:lstStyle/>
          <a:p>
            <a:r>
              <a:rPr lang="en-US" sz="2000" b="1" dirty="0">
                <a:solidFill>
                  <a:schemeClr val="bg1"/>
                </a:solidFill>
              </a:rPr>
              <a:t>Insert your subtitle here</a:t>
            </a:r>
          </a:p>
        </p:txBody>
      </p:sp>
      <p:sp>
        <p:nvSpPr>
          <p:cNvPr id="15" name="TextBox 14">
            <a:extLst>
              <a:ext uri="{FF2B5EF4-FFF2-40B4-BE49-F238E27FC236}">
                <a16:creationId xmlns:a16="http://schemas.microsoft.com/office/drawing/2014/main" id="{FA74892B-5D97-4E2D-B8EF-C359D5C1BBCC}"/>
              </a:ext>
            </a:extLst>
          </p:cNvPr>
          <p:cNvSpPr txBox="1"/>
          <p:nvPr/>
        </p:nvSpPr>
        <p:spPr>
          <a:xfrm>
            <a:off x="570142" y="3404670"/>
            <a:ext cx="6821258" cy="2308324"/>
          </a:xfrm>
          <a:prstGeom prst="rect">
            <a:avLst/>
          </a:prstGeom>
          <a:noFill/>
        </p:spPr>
        <p:txBody>
          <a:bodyPr wrap="square" rtlCol="0">
            <a:spAutoFit/>
          </a:bodyPr>
          <a:lstStyle/>
          <a:p>
            <a:pPr algn="just"/>
            <a:r>
              <a:rPr lang="en-US" dirty="0">
                <a:latin typeface="+mj-lt"/>
              </a:rPr>
              <a:t>Every single day, our ten prestigious brands help shape the future of work by </a:t>
            </a:r>
            <a:r>
              <a:rPr lang="en-US" dirty="0" err="1">
                <a:latin typeface="+mj-lt"/>
              </a:rPr>
              <a:t>focussing</a:t>
            </a:r>
            <a:r>
              <a:rPr lang="en-US" dirty="0">
                <a:latin typeface="+mj-lt"/>
              </a:rPr>
              <a:t> on people. Consequently, our products and services are essential to making working life more fulfilling for individuals, while companies enjoy greater success. Every single day, our ten prestigious brands help shape the future of work by </a:t>
            </a:r>
            <a:r>
              <a:rPr lang="en-US" dirty="0" err="1">
                <a:latin typeface="+mj-lt"/>
              </a:rPr>
              <a:t>focussing</a:t>
            </a:r>
            <a:r>
              <a:rPr lang="en-US" dirty="0">
                <a:latin typeface="+mj-lt"/>
              </a:rPr>
              <a:t> on people. Consequently, our products and services are essential to making working life more fulfilling for individuals, while companies enjoy greater success.</a:t>
            </a:r>
          </a:p>
        </p:txBody>
      </p:sp>
      <p:sp>
        <p:nvSpPr>
          <p:cNvPr id="18" name="TextBox 17">
            <a:extLst>
              <a:ext uri="{FF2B5EF4-FFF2-40B4-BE49-F238E27FC236}">
                <a16:creationId xmlns:a16="http://schemas.microsoft.com/office/drawing/2014/main" id="{5EF48B59-8AF3-4B58-A53B-24B397252A51}"/>
              </a:ext>
            </a:extLst>
          </p:cNvPr>
          <p:cNvSpPr txBox="1"/>
          <p:nvPr/>
        </p:nvSpPr>
        <p:spPr>
          <a:xfrm>
            <a:off x="1981200" y="2265984"/>
            <a:ext cx="5410200" cy="923330"/>
          </a:xfrm>
          <a:prstGeom prst="rect">
            <a:avLst/>
          </a:prstGeom>
          <a:noFill/>
        </p:spPr>
        <p:txBody>
          <a:bodyPr wrap="square" rtlCol="0">
            <a:spAutoFit/>
          </a:bodyPr>
          <a:lstStyle/>
          <a:p>
            <a:pPr algn="just"/>
            <a:r>
              <a:rPr lang="en-US" b="1" dirty="0">
                <a:latin typeface="+mj-lt"/>
              </a:rPr>
              <a:t>our products and services are essential to making working life more fulfilling for individuals, while companies enjoy greater success.</a:t>
            </a:r>
          </a:p>
        </p:txBody>
      </p:sp>
      <p:pic>
        <p:nvPicPr>
          <p:cNvPr id="3" name="Graphic 2" descr="House">
            <a:extLst>
              <a:ext uri="{FF2B5EF4-FFF2-40B4-BE49-F238E27FC236}">
                <a16:creationId xmlns:a16="http://schemas.microsoft.com/office/drawing/2014/main" id="{95F6325B-915B-4E2B-9429-A63002FCAEA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03729" y="2275256"/>
            <a:ext cx="914400" cy="914400"/>
          </a:xfrm>
          <a:prstGeom prst="rect">
            <a:avLst/>
          </a:prstGeom>
        </p:spPr>
      </p:pic>
      <p:pic>
        <p:nvPicPr>
          <p:cNvPr id="24" name="Picture Placeholder 23">
            <a:extLst>
              <a:ext uri="{FF2B5EF4-FFF2-40B4-BE49-F238E27FC236}">
                <a16:creationId xmlns:a16="http://schemas.microsoft.com/office/drawing/2014/main" id="{119549A8-F985-4E9D-8F2C-EE26AD3D808A}"/>
              </a:ext>
            </a:extLst>
          </p:cNvPr>
          <p:cNvPicPr>
            <a:picLocks noGrp="1" noChangeAspect="1"/>
          </p:cNvPicPr>
          <p:nvPr>
            <p:ph type="pic" sz="quarter" idx="13"/>
          </p:nvPr>
        </p:nvPicPr>
        <p:blipFill rotWithShape="1">
          <a:blip r:embed="rId4" cstate="email">
            <a:extLst>
              <a:ext uri="{28A0092B-C50C-407E-A947-70E740481C1C}">
                <a14:useLocalDpi xmlns:a14="http://schemas.microsoft.com/office/drawing/2010/main"/>
              </a:ext>
            </a:extLst>
          </a:blip>
          <a:srcRect/>
          <a:stretch/>
        </p:blipFill>
        <p:spPr>
          <a:xfrm>
            <a:off x="8302168" y="408403"/>
            <a:ext cx="3489781" cy="2657738"/>
          </a:xfrm>
        </p:spPr>
      </p:pic>
      <p:pic>
        <p:nvPicPr>
          <p:cNvPr id="32" name="Picture Placeholder 31">
            <a:extLst>
              <a:ext uri="{FF2B5EF4-FFF2-40B4-BE49-F238E27FC236}">
                <a16:creationId xmlns:a16="http://schemas.microsoft.com/office/drawing/2014/main" id="{E58FAE7D-47CC-4D3D-B860-BC9B05D4A2E1}"/>
              </a:ext>
            </a:extLst>
          </p:cNvPr>
          <p:cNvPicPr>
            <a:picLocks noGrp="1" noChangeAspect="1"/>
          </p:cNvPicPr>
          <p:nvPr>
            <p:ph type="pic" sz="quarter" idx="14"/>
          </p:nvPr>
        </p:nvPicPr>
        <p:blipFill rotWithShape="1">
          <a:blip r:embed="rId5" cstate="email">
            <a:extLst>
              <a:ext uri="{28A0092B-C50C-407E-A947-70E740481C1C}">
                <a14:useLocalDpi xmlns:a14="http://schemas.microsoft.com/office/drawing/2010/main"/>
              </a:ext>
            </a:extLst>
          </a:blip>
          <a:srcRect/>
          <a:stretch/>
        </p:blipFill>
        <p:spPr/>
      </p:pic>
      <p:sp>
        <p:nvSpPr>
          <p:cNvPr id="35" name="TextBox 34">
            <a:extLst>
              <a:ext uri="{FF2B5EF4-FFF2-40B4-BE49-F238E27FC236}">
                <a16:creationId xmlns:a16="http://schemas.microsoft.com/office/drawing/2014/main" id="{54BAAEBE-098E-46FA-91AB-46E40513DC42}"/>
              </a:ext>
            </a:extLst>
          </p:cNvPr>
          <p:cNvSpPr txBox="1"/>
          <p:nvPr/>
        </p:nvSpPr>
        <p:spPr>
          <a:xfrm>
            <a:off x="0" y="321024"/>
            <a:ext cx="909712" cy="400110"/>
          </a:xfrm>
          <a:prstGeom prst="rect">
            <a:avLst/>
          </a:prstGeom>
          <a:noFill/>
        </p:spPr>
        <p:txBody>
          <a:bodyPr wrap="square" rtlCol="0">
            <a:spAutoFit/>
          </a:bodyPr>
          <a:lstStyle/>
          <a:p>
            <a:pPr algn="r"/>
            <a:r>
              <a:rPr lang="en-US" sz="2000" b="1" dirty="0"/>
              <a:t>logo</a:t>
            </a:r>
          </a:p>
        </p:txBody>
      </p:sp>
      <p:sp>
        <p:nvSpPr>
          <p:cNvPr id="36" name="Slide Number Placeholder 5">
            <a:extLst>
              <a:ext uri="{FF2B5EF4-FFF2-40B4-BE49-F238E27FC236}">
                <a16:creationId xmlns:a16="http://schemas.microsoft.com/office/drawing/2014/main" id="{AE992813-E288-44B3-B332-A21B13C7A625}"/>
              </a:ext>
            </a:extLst>
          </p:cNvPr>
          <p:cNvSpPr txBox="1">
            <a:spLocks/>
          </p:cNvSpPr>
          <p:nvPr/>
        </p:nvSpPr>
        <p:spPr>
          <a:xfrm>
            <a:off x="11673840" y="6321087"/>
            <a:ext cx="518159" cy="52086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8086BFE9-BF7D-4B7C-96FC-CA88959BDAC8}" type="slidenum">
              <a:rPr lang="en-US" sz="1600" smtClean="0">
                <a:solidFill>
                  <a:schemeClr val="tx1">
                    <a:lumMod val="75000"/>
                    <a:lumOff val="25000"/>
                  </a:schemeClr>
                </a:solidFill>
                <a:latin typeface="Poppins Latin Black" panose="00000A00000000000000" pitchFamily="2" charset="0"/>
              </a:rPr>
              <a:pPr algn="l"/>
              <a:t>5</a:t>
            </a:fld>
            <a:endParaRPr lang="en-US" sz="1600" dirty="0">
              <a:solidFill>
                <a:schemeClr val="tx1">
                  <a:lumMod val="75000"/>
                  <a:lumOff val="25000"/>
                </a:schemeClr>
              </a:solidFill>
              <a:latin typeface="Poppins Latin Black" panose="00000A00000000000000" pitchFamily="2" charset="0"/>
            </a:endParaRPr>
          </a:p>
        </p:txBody>
      </p:sp>
    </p:spTree>
    <p:extLst>
      <p:ext uri="{BB962C8B-B14F-4D97-AF65-F5344CB8AC3E}">
        <p14:creationId xmlns:p14="http://schemas.microsoft.com/office/powerpoint/2010/main" val="120190743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25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childTnLst>
                          </p:cTn>
                        </p:par>
                        <p:par>
                          <p:cTn id="18" fill="hold">
                            <p:stCondLst>
                              <p:cond delay="1250"/>
                            </p:stCondLst>
                            <p:childTnLst>
                              <p:par>
                                <p:cTn id="19" presetID="2" presetClass="entr" presetSubtype="4"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par>
                          <p:cTn id="23" fill="hold">
                            <p:stCondLst>
                              <p:cond delay="1750"/>
                            </p:stCondLst>
                            <p:childTnLst>
                              <p:par>
                                <p:cTn id="24" presetID="2" presetClass="entr" presetSubtype="4"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par>
                          <p:cTn id="28" fill="hold">
                            <p:stCondLst>
                              <p:cond delay="2250"/>
                            </p:stCondLst>
                            <p:childTnLst>
                              <p:par>
                                <p:cTn id="29" presetID="2" presetClass="entr" presetSubtype="4"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par>
                          <p:cTn id="33" fill="hold">
                            <p:stCondLst>
                              <p:cond delay="2750"/>
                            </p:stCondLst>
                            <p:childTnLst>
                              <p:par>
                                <p:cTn id="34" presetID="2" presetClass="entr" presetSubtype="4"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4"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par>
                                <p:cTn id="43" presetID="2" presetClass="entr" presetSubtype="1" fill="hold" nodeType="withEffect">
                                  <p:stCondLst>
                                    <p:cond delay="25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500" fill="hold"/>
                                        <p:tgtEl>
                                          <p:spTgt spid="32"/>
                                        </p:tgtEl>
                                        <p:attrNameLst>
                                          <p:attrName>ppt_x</p:attrName>
                                        </p:attrNameLst>
                                      </p:cBhvr>
                                      <p:tavLst>
                                        <p:tav tm="0">
                                          <p:val>
                                            <p:strVal val="#ppt_x"/>
                                          </p:val>
                                        </p:tav>
                                        <p:tav tm="100000">
                                          <p:val>
                                            <p:strVal val="#ppt_x"/>
                                          </p:val>
                                        </p:tav>
                                      </p:tavLst>
                                    </p:anim>
                                    <p:anim calcmode="lin" valueType="num">
                                      <p:cBhvr additive="base">
                                        <p:cTn id="46"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9" grpId="0" animBg="1"/>
      <p:bldP spid="13" grpId="0"/>
      <p:bldP spid="14" grpId="0"/>
      <p:bldP spid="15" grpId="0"/>
      <p:bldP spid="1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371</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 Light</vt:lpstr>
      <vt:lpstr>Calibri</vt:lpstr>
      <vt:lpstr>Poppins Latin Black</vt:lpstr>
      <vt:lpstr>Arial</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somayeh Rousta</dc:creator>
  <cp:lastModifiedBy>somayeh Rousta</cp:lastModifiedBy>
  <cp:revision>32</cp:revision>
  <dcterms:created xsi:type="dcterms:W3CDTF">2022-02-19T18:26:34Z</dcterms:created>
  <dcterms:modified xsi:type="dcterms:W3CDTF">2022-02-20T12:05:20Z</dcterms:modified>
</cp:coreProperties>
</file>