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7"/>
  </p:handoutMasterIdLst>
  <p:sldIdLst>
    <p:sldId id="262" r:id="rId2"/>
    <p:sldId id="257" r:id="rId3"/>
    <p:sldId id="258" r:id="rId4"/>
    <p:sldId id="259" r:id="rId5"/>
    <p:sldId id="26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egoe UI Black" panose="020B0A02040204020203" pitchFamily="34" charset="0"/>
      <p:bold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799"/>
    <a:srgbClr val="D3E4CD"/>
    <a:srgbClr val="FEF5ED"/>
    <a:srgbClr val="424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FD4225-8EA7-4B01-AB35-2FB3CB7C0A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682C1-2FB5-4CB4-808F-0C3428D86E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03FA-7424-4B94-A761-2355CD8E242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4A08D-3C7B-42DC-A760-E2F816638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9628-E401-4377-944F-4DC88CC74E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35FDB-7141-4A34-9A05-803EF471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4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8E1-FA91-4611-A463-7F64572C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A5F3-AE01-4530-8A86-1FF6D4AE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EC05-4933-4AAB-84B8-AD1B4472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9E07-922A-4A59-865E-2E2D4E69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28FA-F4A3-4EF8-8E3B-70D9A03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9E7485-EDBF-4099-999D-5296642DBC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7592" y="838202"/>
            <a:ext cx="11770676" cy="7772396"/>
          </a:xfrm>
          <a:custGeom>
            <a:avLst/>
            <a:gdLst>
              <a:gd name="connsiteX0" fmla="*/ 876300 w 11770676"/>
              <a:gd name="connsiteY0" fmla="*/ 4267200 h 7772396"/>
              <a:gd name="connsiteX1" fmla="*/ 3189731 w 11770676"/>
              <a:gd name="connsiteY1" fmla="*/ 4267200 h 7772396"/>
              <a:gd name="connsiteX2" fmla="*/ 4066030 w 11770676"/>
              <a:gd name="connsiteY2" fmla="*/ 6019798 h 7772396"/>
              <a:gd name="connsiteX3" fmla="*/ 3189731 w 11770676"/>
              <a:gd name="connsiteY3" fmla="*/ 7772396 h 7772396"/>
              <a:gd name="connsiteX4" fmla="*/ 876300 w 11770676"/>
              <a:gd name="connsiteY4" fmla="*/ 7772396 h 7772396"/>
              <a:gd name="connsiteX5" fmla="*/ 0 w 11770676"/>
              <a:gd name="connsiteY5" fmla="*/ 6019798 h 7772396"/>
              <a:gd name="connsiteX6" fmla="*/ 4770719 w 11770676"/>
              <a:gd name="connsiteY6" fmla="*/ 2114550 h 7772396"/>
              <a:gd name="connsiteX7" fmla="*/ 7067714 w 11770676"/>
              <a:gd name="connsiteY7" fmla="*/ 2114550 h 7772396"/>
              <a:gd name="connsiteX8" fmla="*/ 7937787 w 11770676"/>
              <a:gd name="connsiteY8" fmla="*/ 3854696 h 7772396"/>
              <a:gd name="connsiteX9" fmla="*/ 7067714 w 11770676"/>
              <a:gd name="connsiteY9" fmla="*/ 5594842 h 7772396"/>
              <a:gd name="connsiteX10" fmla="*/ 4770719 w 11770676"/>
              <a:gd name="connsiteY10" fmla="*/ 5594842 h 7772396"/>
              <a:gd name="connsiteX11" fmla="*/ 3900646 w 11770676"/>
              <a:gd name="connsiteY11" fmla="*/ 3854696 h 7772396"/>
              <a:gd name="connsiteX12" fmla="*/ 8597586 w 11770676"/>
              <a:gd name="connsiteY12" fmla="*/ 0 h 7772396"/>
              <a:gd name="connsiteX13" fmla="*/ 10898948 w 11770676"/>
              <a:gd name="connsiteY13" fmla="*/ 0 h 7772396"/>
              <a:gd name="connsiteX14" fmla="*/ 11770676 w 11770676"/>
              <a:gd name="connsiteY14" fmla="*/ 1743455 h 7772396"/>
              <a:gd name="connsiteX15" fmla="*/ 10898948 w 11770676"/>
              <a:gd name="connsiteY15" fmla="*/ 3486910 h 7772396"/>
              <a:gd name="connsiteX16" fmla="*/ 8597586 w 11770676"/>
              <a:gd name="connsiteY16" fmla="*/ 3486910 h 7772396"/>
              <a:gd name="connsiteX17" fmla="*/ 7725858 w 11770676"/>
              <a:gd name="connsiteY17" fmla="*/ 1743455 h 777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70676" h="7772396">
                <a:moveTo>
                  <a:pt x="876300" y="4267200"/>
                </a:moveTo>
                <a:lnTo>
                  <a:pt x="3189731" y="4267200"/>
                </a:lnTo>
                <a:lnTo>
                  <a:pt x="4066030" y="6019798"/>
                </a:lnTo>
                <a:lnTo>
                  <a:pt x="3189731" y="7772396"/>
                </a:lnTo>
                <a:lnTo>
                  <a:pt x="876300" y="7772396"/>
                </a:lnTo>
                <a:lnTo>
                  <a:pt x="0" y="6019798"/>
                </a:lnTo>
                <a:close/>
                <a:moveTo>
                  <a:pt x="4770719" y="2114550"/>
                </a:moveTo>
                <a:lnTo>
                  <a:pt x="7067714" y="2114550"/>
                </a:lnTo>
                <a:lnTo>
                  <a:pt x="7937787" y="3854696"/>
                </a:lnTo>
                <a:lnTo>
                  <a:pt x="7067714" y="5594842"/>
                </a:lnTo>
                <a:lnTo>
                  <a:pt x="4770719" y="5594842"/>
                </a:lnTo>
                <a:lnTo>
                  <a:pt x="3900646" y="3854696"/>
                </a:lnTo>
                <a:close/>
                <a:moveTo>
                  <a:pt x="8597586" y="0"/>
                </a:moveTo>
                <a:lnTo>
                  <a:pt x="10898948" y="0"/>
                </a:lnTo>
                <a:lnTo>
                  <a:pt x="11770676" y="1743455"/>
                </a:lnTo>
                <a:lnTo>
                  <a:pt x="10898948" y="3486910"/>
                </a:lnTo>
                <a:lnTo>
                  <a:pt x="8597586" y="3486910"/>
                </a:lnTo>
                <a:lnTo>
                  <a:pt x="7725858" y="17434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230A-DD0E-4546-93E2-6F24E713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3F1E-A152-4B87-A58A-A1E3DDB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80B4-00ED-4280-988E-05B2060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57859C0-1493-41AC-9D24-7A8DBCD81E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5315" y="846287"/>
            <a:ext cx="4050586" cy="3491880"/>
          </a:xfrm>
          <a:custGeom>
            <a:avLst/>
            <a:gdLst>
              <a:gd name="connsiteX0" fmla="*/ 872971 w 4050586"/>
              <a:gd name="connsiteY0" fmla="*/ 0 h 3491880"/>
              <a:gd name="connsiteX1" fmla="*/ 3177616 w 4050586"/>
              <a:gd name="connsiteY1" fmla="*/ 0 h 3491880"/>
              <a:gd name="connsiteX2" fmla="*/ 4050586 w 4050586"/>
              <a:gd name="connsiteY2" fmla="*/ 1745940 h 3491880"/>
              <a:gd name="connsiteX3" fmla="*/ 3177616 w 4050586"/>
              <a:gd name="connsiteY3" fmla="*/ 3491880 h 3491880"/>
              <a:gd name="connsiteX4" fmla="*/ 872971 w 4050586"/>
              <a:gd name="connsiteY4" fmla="*/ 3491880 h 3491880"/>
              <a:gd name="connsiteX5" fmla="*/ 0 w 4050586"/>
              <a:gd name="connsiteY5" fmla="*/ 1745940 h 34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0586" h="3491880">
                <a:moveTo>
                  <a:pt x="872971" y="0"/>
                </a:moveTo>
                <a:lnTo>
                  <a:pt x="3177616" y="0"/>
                </a:lnTo>
                <a:lnTo>
                  <a:pt x="4050586" y="1745940"/>
                </a:lnTo>
                <a:lnTo>
                  <a:pt x="3177616" y="3491880"/>
                </a:lnTo>
                <a:lnTo>
                  <a:pt x="872971" y="3491880"/>
                </a:lnTo>
                <a:lnTo>
                  <a:pt x="0" y="1745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230A-DD0E-4546-93E2-6F24E713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3F1E-A152-4B87-A58A-A1E3DDB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80B4-00ED-4280-988E-05B2060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01FD61-02E9-4B15-976B-4D485829A7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8453" y="520870"/>
            <a:ext cx="6746865" cy="5816261"/>
          </a:xfrm>
          <a:custGeom>
            <a:avLst/>
            <a:gdLst>
              <a:gd name="connsiteX0" fmla="*/ 1454066 w 6746865"/>
              <a:gd name="connsiteY0" fmla="*/ 0 h 5816261"/>
              <a:gd name="connsiteX1" fmla="*/ 5292799 w 6746865"/>
              <a:gd name="connsiteY1" fmla="*/ 0 h 5816261"/>
              <a:gd name="connsiteX2" fmla="*/ 6746865 w 6746865"/>
              <a:gd name="connsiteY2" fmla="*/ 2908131 h 5816261"/>
              <a:gd name="connsiteX3" fmla="*/ 5292799 w 6746865"/>
              <a:gd name="connsiteY3" fmla="*/ 5816261 h 5816261"/>
              <a:gd name="connsiteX4" fmla="*/ 1454066 w 6746865"/>
              <a:gd name="connsiteY4" fmla="*/ 5816261 h 5816261"/>
              <a:gd name="connsiteX5" fmla="*/ 0 w 6746865"/>
              <a:gd name="connsiteY5" fmla="*/ 2908131 h 581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6865" h="5816261">
                <a:moveTo>
                  <a:pt x="1454066" y="0"/>
                </a:moveTo>
                <a:lnTo>
                  <a:pt x="5292799" y="0"/>
                </a:lnTo>
                <a:lnTo>
                  <a:pt x="6746865" y="2908131"/>
                </a:lnTo>
                <a:lnTo>
                  <a:pt x="5292799" y="5816261"/>
                </a:lnTo>
                <a:lnTo>
                  <a:pt x="1454066" y="5816261"/>
                </a:lnTo>
                <a:lnTo>
                  <a:pt x="0" y="2908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230A-DD0E-4546-93E2-6F24E713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3F1E-A152-4B87-A58A-A1E3DDB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80B4-00ED-4280-988E-05B2060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FAA6-E4F0-4906-9C29-3A072CCC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FD2C-7A33-4B00-B4A1-BF0245EA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D364-E943-419A-A83B-0FE7312D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29AC-C0F9-493A-835F-60B66043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D9D5-B0A8-46AD-8594-1702F9E5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2A91-5801-417F-BD7D-840F5AE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01F-10FB-4469-A61A-378406DD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D9B03-2F9B-46CD-B808-1327FEABD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E977-2ED0-4541-8F25-6099C3F3E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0616-EFD3-48AC-A39B-FD88A47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75CC-FFF3-4A6C-A50D-F0B281A7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21949-FE5B-4D06-89F8-3BCE4FB1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5FAD-AA93-41BE-B3FF-F6CD789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60561-B25B-4F28-AC1A-64A8D519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24C2-A31D-4452-9C4C-05D7856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4523-8178-493A-9FF1-4B31389A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5FDB-53AA-47E2-8F84-054DD5B3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71FCD-AA5A-457C-8800-31460DCF4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DC63-D039-4F7D-8A21-A8F1C6D8C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B261-B9B3-4892-8ACB-92B185D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6C47-2F5E-4A57-AE52-A0B238F3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763F-9517-4243-80B1-52989376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5080-BFF2-4A67-89B3-61602B9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8B45-8ED4-4384-BB5F-A3A0790F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0E89-6533-4C62-BFF7-317D9169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4ECD-501C-4CA5-858B-ED8C44C7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9D6B-6E56-4D94-BD94-DE2D4E5E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AD9-48DB-4D7A-85B6-0E1A1D4F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86DC3-83A9-4F09-AECB-DC668BFE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83EE-3253-4EB4-BA88-15338DC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8C04-86EA-424C-A3F4-F7396A05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D9A8-25E5-4411-80FA-C5DB5A55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ED7-C2DF-4A28-82B6-B832D6D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5BDF-D772-4418-BF29-5F26B756D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D5DDF-192C-47B1-90EC-EF24C411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1F34-4775-43DC-8B61-543AE18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FBAB-E258-418E-A06F-87DF4CA5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21CD-6B31-4E89-83BF-E9972F9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53A1-18C9-4889-875C-30AEB3CC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0DE2-2568-474F-8B17-0F24CA0F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5A2B-91B6-4B64-8A60-FA285B50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0B12B-86BA-41FB-B78A-5001D18B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920A1-9EC8-452B-9953-03A7D73F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F272-E9EC-49CA-90D8-0B5B3A84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60877-2FFA-4B4B-9F0F-0AE92465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65763-4D5A-4F6C-B33C-8D400FDA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222E-986A-4802-A67A-038021D8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FC29-18E7-4817-8FB6-F853670C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49906-35BB-47CE-8E5A-17261B6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AE18-3563-4C51-9B94-C82918A2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230A-DD0E-4546-93E2-6F24E713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3F1E-A152-4B87-A58A-A1E3DDB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80B4-00ED-4280-988E-05B2060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A51D0E-490B-47A4-ABC5-5C172AEF77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7151" y="2280210"/>
            <a:ext cx="4457700" cy="3842842"/>
          </a:xfrm>
          <a:custGeom>
            <a:avLst/>
            <a:gdLst>
              <a:gd name="connsiteX0" fmla="*/ 1111096 w 5155487"/>
              <a:gd name="connsiteY0" fmla="*/ 0 h 4444383"/>
              <a:gd name="connsiteX1" fmla="*/ 4044391 w 5155487"/>
              <a:gd name="connsiteY1" fmla="*/ 0 h 4444383"/>
              <a:gd name="connsiteX2" fmla="*/ 5155487 w 5155487"/>
              <a:gd name="connsiteY2" fmla="*/ 2222192 h 4444383"/>
              <a:gd name="connsiteX3" fmla="*/ 4044391 w 5155487"/>
              <a:gd name="connsiteY3" fmla="*/ 4444383 h 4444383"/>
              <a:gd name="connsiteX4" fmla="*/ 1111096 w 5155487"/>
              <a:gd name="connsiteY4" fmla="*/ 4444383 h 4444383"/>
              <a:gd name="connsiteX5" fmla="*/ 0 w 5155487"/>
              <a:gd name="connsiteY5" fmla="*/ 2222192 h 4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5487" h="4444383">
                <a:moveTo>
                  <a:pt x="1111096" y="0"/>
                </a:moveTo>
                <a:lnTo>
                  <a:pt x="4044391" y="0"/>
                </a:lnTo>
                <a:lnTo>
                  <a:pt x="5155487" y="2222192"/>
                </a:lnTo>
                <a:lnTo>
                  <a:pt x="4044391" y="4444383"/>
                </a:lnTo>
                <a:lnTo>
                  <a:pt x="1111096" y="4444383"/>
                </a:lnTo>
                <a:lnTo>
                  <a:pt x="0" y="22221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0230A-DD0E-4546-93E2-6F24E713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3F1E-A152-4B87-A58A-A1E3DDB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80B4-00ED-4280-988E-05B2060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68CDCE1-7EE0-4543-828E-46AA3B23F7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63450" y="838202"/>
            <a:ext cx="4044818" cy="3486910"/>
          </a:xfrm>
          <a:custGeom>
            <a:avLst/>
            <a:gdLst>
              <a:gd name="connsiteX0" fmla="*/ 871728 w 4044818"/>
              <a:gd name="connsiteY0" fmla="*/ 0 h 3486910"/>
              <a:gd name="connsiteX1" fmla="*/ 3173090 w 4044818"/>
              <a:gd name="connsiteY1" fmla="*/ 0 h 3486910"/>
              <a:gd name="connsiteX2" fmla="*/ 4044818 w 4044818"/>
              <a:gd name="connsiteY2" fmla="*/ 1743455 h 3486910"/>
              <a:gd name="connsiteX3" fmla="*/ 3173090 w 4044818"/>
              <a:gd name="connsiteY3" fmla="*/ 3486910 h 3486910"/>
              <a:gd name="connsiteX4" fmla="*/ 871728 w 4044818"/>
              <a:gd name="connsiteY4" fmla="*/ 3486910 h 3486910"/>
              <a:gd name="connsiteX5" fmla="*/ 0 w 4044818"/>
              <a:gd name="connsiteY5" fmla="*/ 1743455 h 348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4818" h="3486910">
                <a:moveTo>
                  <a:pt x="871728" y="0"/>
                </a:moveTo>
                <a:lnTo>
                  <a:pt x="3173090" y="0"/>
                </a:lnTo>
                <a:lnTo>
                  <a:pt x="4044818" y="1743455"/>
                </a:lnTo>
                <a:lnTo>
                  <a:pt x="3173090" y="3486910"/>
                </a:lnTo>
                <a:lnTo>
                  <a:pt x="871728" y="3486910"/>
                </a:lnTo>
                <a:lnTo>
                  <a:pt x="0" y="17434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1E89E3-F275-4258-B162-40215A948B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70763" y="3057553"/>
            <a:ext cx="3556664" cy="3066086"/>
          </a:xfrm>
          <a:custGeom>
            <a:avLst/>
            <a:gdLst>
              <a:gd name="connsiteX0" fmla="*/ 873268 w 4051965"/>
              <a:gd name="connsiteY0" fmla="*/ 0 h 3493071"/>
              <a:gd name="connsiteX1" fmla="*/ 3178697 w 4051965"/>
              <a:gd name="connsiteY1" fmla="*/ 0 h 3493071"/>
              <a:gd name="connsiteX2" fmla="*/ 4051965 w 4051965"/>
              <a:gd name="connsiteY2" fmla="*/ 1746536 h 3493071"/>
              <a:gd name="connsiteX3" fmla="*/ 3178697 w 4051965"/>
              <a:gd name="connsiteY3" fmla="*/ 3493071 h 3493071"/>
              <a:gd name="connsiteX4" fmla="*/ 873268 w 4051965"/>
              <a:gd name="connsiteY4" fmla="*/ 3493071 h 3493071"/>
              <a:gd name="connsiteX5" fmla="*/ 0 w 4051965"/>
              <a:gd name="connsiteY5" fmla="*/ 1746536 h 34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1965" h="3493071">
                <a:moveTo>
                  <a:pt x="873268" y="0"/>
                </a:moveTo>
                <a:lnTo>
                  <a:pt x="3178697" y="0"/>
                </a:lnTo>
                <a:lnTo>
                  <a:pt x="4051965" y="1746536"/>
                </a:lnTo>
                <a:lnTo>
                  <a:pt x="3178697" y="3493071"/>
                </a:lnTo>
                <a:lnTo>
                  <a:pt x="873268" y="3493071"/>
                </a:lnTo>
                <a:lnTo>
                  <a:pt x="0" y="174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rtl="0">
              <a:defRPr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B14AC9-02D6-4FB5-9774-1398F09F51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94039" y="2914651"/>
            <a:ext cx="4125540" cy="3556496"/>
          </a:xfrm>
          <a:custGeom>
            <a:avLst/>
            <a:gdLst>
              <a:gd name="connsiteX0" fmla="*/ 999184 w 4636213"/>
              <a:gd name="connsiteY0" fmla="*/ 0 h 3996733"/>
              <a:gd name="connsiteX1" fmla="*/ 3637029 w 4636213"/>
              <a:gd name="connsiteY1" fmla="*/ 0 h 3996733"/>
              <a:gd name="connsiteX2" fmla="*/ 4636213 w 4636213"/>
              <a:gd name="connsiteY2" fmla="*/ 1998367 h 3996733"/>
              <a:gd name="connsiteX3" fmla="*/ 3637029 w 4636213"/>
              <a:gd name="connsiteY3" fmla="*/ 3996733 h 3996733"/>
              <a:gd name="connsiteX4" fmla="*/ 999184 w 4636213"/>
              <a:gd name="connsiteY4" fmla="*/ 3996733 h 3996733"/>
              <a:gd name="connsiteX5" fmla="*/ 0 w 4636213"/>
              <a:gd name="connsiteY5" fmla="*/ 1998367 h 399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213" h="3996733">
                <a:moveTo>
                  <a:pt x="999184" y="0"/>
                </a:moveTo>
                <a:lnTo>
                  <a:pt x="3637029" y="0"/>
                </a:lnTo>
                <a:lnTo>
                  <a:pt x="4636213" y="1998367"/>
                </a:lnTo>
                <a:lnTo>
                  <a:pt x="3637029" y="3996733"/>
                </a:lnTo>
                <a:lnTo>
                  <a:pt x="999184" y="3996733"/>
                </a:lnTo>
                <a:lnTo>
                  <a:pt x="0" y="1998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FC29-18E7-4817-8FB6-F853670C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49906-35BB-47CE-8E5A-17261B6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AE18-3563-4C51-9B94-C82918A2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A8578-35CF-4868-9D93-B30BE24D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C033-B0FE-4774-AB1A-8BDABECC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6F3-0405-44E0-9CA7-925BC3562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8E3E-CA46-4DA1-B97C-42028D56FA4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86CB-4F74-4F1E-8CD2-ECC8C484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0145-5984-4ED8-9D62-EAC217B3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BFE9-BF7D-4B7C-96FC-CA88959BD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4" r:id="rId9"/>
    <p:sldLayoutId id="2147483662" r:id="rId10"/>
    <p:sldLayoutId id="2147483661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17552-A62A-45B2-B922-F1D64FDA2FE0}"/>
              </a:ext>
            </a:extLst>
          </p:cNvPr>
          <p:cNvSpPr txBox="1"/>
          <p:nvPr/>
        </p:nvSpPr>
        <p:spPr>
          <a:xfrm>
            <a:off x="1909863" y="1235740"/>
            <a:ext cx="7040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WHERE IS YOUR TIME WASTED?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5BBCD5E-E0EF-42F9-BBF7-58D61EF053AD}"/>
              </a:ext>
            </a:extLst>
          </p:cNvPr>
          <p:cNvSpPr/>
          <p:nvPr/>
        </p:nvSpPr>
        <p:spPr>
          <a:xfrm>
            <a:off x="4838701" y="2694530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F8567F6-B370-433D-A02D-39B8281452EB}"/>
              </a:ext>
            </a:extLst>
          </p:cNvPr>
          <p:cNvSpPr/>
          <p:nvPr/>
        </p:nvSpPr>
        <p:spPr>
          <a:xfrm>
            <a:off x="-2318415" y="2844058"/>
            <a:ext cx="4051965" cy="3493073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B3737EE-270F-4406-99C3-99FFD94F5E74}"/>
              </a:ext>
            </a:extLst>
          </p:cNvPr>
          <p:cNvSpPr/>
          <p:nvPr/>
        </p:nvSpPr>
        <p:spPr>
          <a:xfrm>
            <a:off x="952500" y="4859632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74CBB-2E72-420A-946D-0CD7B8DE7B3D}"/>
              </a:ext>
            </a:extLst>
          </p:cNvPr>
          <p:cNvSpPr txBox="1"/>
          <p:nvPr/>
        </p:nvSpPr>
        <p:spPr>
          <a:xfrm>
            <a:off x="1922983" y="2805400"/>
            <a:ext cx="558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Insert your subtitle here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AD6CC86-C135-4C8B-8F23-A7A77B64921E}"/>
              </a:ext>
            </a:extLst>
          </p:cNvPr>
          <p:cNvSpPr/>
          <p:nvPr/>
        </p:nvSpPr>
        <p:spPr>
          <a:xfrm>
            <a:off x="1172865" y="1339779"/>
            <a:ext cx="602268" cy="519197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4448BAD-7E6E-4D15-979F-D9D6490720ED}"/>
              </a:ext>
            </a:extLst>
          </p:cNvPr>
          <p:cNvSpPr/>
          <p:nvPr/>
        </p:nvSpPr>
        <p:spPr>
          <a:xfrm>
            <a:off x="8667752" y="583289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7676C99-F3FA-4AB2-BD9B-321F4B74DD31}"/>
              </a:ext>
            </a:extLst>
          </p:cNvPr>
          <p:cNvSpPr/>
          <p:nvPr/>
        </p:nvSpPr>
        <p:spPr>
          <a:xfrm>
            <a:off x="8693864" y="4859631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986E6-FD72-4589-AFBC-93BF49632259}"/>
              </a:ext>
            </a:extLst>
          </p:cNvPr>
          <p:cNvSpPr txBox="1"/>
          <p:nvPr/>
        </p:nvSpPr>
        <p:spPr>
          <a:xfrm>
            <a:off x="1922983" y="3435727"/>
            <a:ext cx="350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name  last name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00D11A6-F449-4AAC-8736-2B18AC04F7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6A9D0428-F426-45AD-9A8A-0A6BF4FE47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A08E351-DCDF-43FC-8B06-32C01262F9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70763" y="3057553"/>
            <a:ext cx="3556664" cy="3066086"/>
          </a:xfr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DE40AC-7D53-4CE8-9A25-F6C68F8720D9}"/>
              </a:ext>
            </a:extLst>
          </p:cNvPr>
          <p:cNvSpPr txBox="1"/>
          <p:nvPr/>
        </p:nvSpPr>
        <p:spPr>
          <a:xfrm>
            <a:off x="10510838" y="6471147"/>
            <a:ext cx="168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www.samplesite.com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AB401-8D83-4FBE-B3AC-1B43F61B705A}"/>
              </a:ext>
            </a:extLst>
          </p:cNvPr>
          <p:cNvSpPr txBox="1"/>
          <p:nvPr/>
        </p:nvSpPr>
        <p:spPr>
          <a:xfrm>
            <a:off x="0" y="193749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925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5" grpId="0"/>
      <p:bldP spid="17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4D5FFA-10E1-41E5-BC7E-983CAE3C0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17552-A62A-45B2-B922-F1D64FDA2FE0}"/>
              </a:ext>
            </a:extLst>
          </p:cNvPr>
          <p:cNvSpPr txBox="1"/>
          <p:nvPr/>
        </p:nvSpPr>
        <p:spPr>
          <a:xfrm>
            <a:off x="1189133" y="761525"/>
            <a:ext cx="753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INSERT YOUR TITLE HERE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5BBCD5E-E0EF-42F9-BBF7-58D61EF053AD}"/>
              </a:ext>
            </a:extLst>
          </p:cNvPr>
          <p:cNvSpPr/>
          <p:nvPr/>
        </p:nvSpPr>
        <p:spPr>
          <a:xfrm>
            <a:off x="7383721" y="233059"/>
            <a:ext cx="7414583" cy="6391882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F8567F6-B370-433D-A02D-39B8281452EB}"/>
              </a:ext>
            </a:extLst>
          </p:cNvPr>
          <p:cNvSpPr/>
          <p:nvPr/>
        </p:nvSpPr>
        <p:spPr>
          <a:xfrm>
            <a:off x="-2318415" y="2844058"/>
            <a:ext cx="4051965" cy="3493073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B178E-761E-4F96-BA40-0AA044AA8B20}"/>
              </a:ext>
            </a:extLst>
          </p:cNvPr>
          <p:cNvSpPr txBox="1"/>
          <p:nvPr/>
        </p:nvSpPr>
        <p:spPr>
          <a:xfrm>
            <a:off x="2050336" y="2442251"/>
            <a:ext cx="494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Every single day, our ten prestigious brands help shape the future of work by </a:t>
            </a:r>
            <a:r>
              <a:rPr lang="en-US" dirty="0" err="1"/>
              <a:t>focussing</a:t>
            </a:r>
            <a:r>
              <a:rPr lang="en-US" dirty="0"/>
              <a:t> on people. Every single day, our ten prestigious brands help shape the future of work by </a:t>
            </a:r>
            <a:r>
              <a:rPr lang="en-US" dirty="0" err="1"/>
              <a:t>focussing</a:t>
            </a:r>
            <a:r>
              <a:rPr lang="en-US" dirty="0"/>
              <a:t> on people. </a:t>
            </a:r>
          </a:p>
          <a:p>
            <a:pPr algn="just"/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4D297-2E93-4F4E-804E-737F48179CE4}"/>
              </a:ext>
            </a:extLst>
          </p:cNvPr>
          <p:cNvSpPr txBox="1"/>
          <p:nvPr/>
        </p:nvSpPr>
        <p:spPr>
          <a:xfrm>
            <a:off x="3200399" y="4222343"/>
            <a:ext cx="3790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Every single day, our ten prestigious brands help shape the future of work by </a:t>
            </a:r>
            <a:r>
              <a:rPr lang="en-US" sz="1600" dirty="0" err="1"/>
              <a:t>focussing</a:t>
            </a:r>
            <a:r>
              <a:rPr lang="en-US" sz="1600" dirty="0"/>
              <a:t> on people.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310F4-ED80-41F8-9853-99F51A83CC8D}"/>
              </a:ext>
            </a:extLst>
          </p:cNvPr>
          <p:cNvSpPr txBox="1"/>
          <p:nvPr/>
        </p:nvSpPr>
        <p:spPr>
          <a:xfrm>
            <a:off x="3200399" y="5506134"/>
            <a:ext cx="3790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Every single day, our ten prestigious brands help shape the future of work by </a:t>
            </a:r>
            <a:r>
              <a:rPr lang="en-US" sz="1600" dirty="0" err="1"/>
              <a:t>focussing</a:t>
            </a:r>
            <a:r>
              <a:rPr lang="en-US" sz="1600" dirty="0"/>
              <a:t> on people. </a:t>
            </a:r>
          </a:p>
        </p:txBody>
      </p:sp>
      <p:pic>
        <p:nvPicPr>
          <p:cNvPr id="14" name="Graphic 13" descr="Clock">
            <a:extLst>
              <a:ext uri="{FF2B5EF4-FFF2-40B4-BE49-F238E27FC236}">
                <a16:creationId xmlns:a16="http://schemas.microsoft.com/office/drawing/2014/main" id="{4698F4C2-E8B4-4A77-95BE-7E581681A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0337" y="5422731"/>
            <a:ext cx="914400" cy="914400"/>
          </a:xfrm>
          <a:prstGeom prst="rect">
            <a:avLst/>
          </a:prstGeom>
        </p:spPr>
      </p:pic>
      <p:pic>
        <p:nvPicPr>
          <p:cNvPr id="16" name="Graphic 15" descr="City">
            <a:extLst>
              <a:ext uri="{FF2B5EF4-FFF2-40B4-BE49-F238E27FC236}">
                <a16:creationId xmlns:a16="http://schemas.microsoft.com/office/drawing/2014/main" id="{FBF6C964-431B-47A5-839F-48E3E295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0337" y="4180641"/>
            <a:ext cx="914400" cy="914400"/>
          </a:xfrm>
          <a:prstGeom prst="rect">
            <a:avLst/>
          </a:prstGeom>
        </p:spPr>
      </p:pic>
      <p:sp>
        <p:nvSpPr>
          <p:cNvPr id="17" name="Hexagon 16">
            <a:extLst>
              <a:ext uri="{FF2B5EF4-FFF2-40B4-BE49-F238E27FC236}">
                <a16:creationId xmlns:a16="http://schemas.microsoft.com/office/drawing/2014/main" id="{9926C81E-3245-4264-B874-7F0AD3DC578A}"/>
              </a:ext>
            </a:extLst>
          </p:cNvPr>
          <p:cNvSpPr/>
          <p:nvPr/>
        </p:nvSpPr>
        <p:spPr>
          <a:xfrm>
            <a:off x="291894" y="833069"/>
            <a:ext cx="797973" cy="687908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6808E-AA18-4023-95CF-A15C31F5AFA6}"/>
              </a:ext>
            </a:extLst>
          </p:cNvPr>
          <p:cNvSpPr txBox="1"/>
          <p:nvPr/>
        </p:nvSpPr>
        <p:spPr>
          <a:xfrm>
            <a:off x="0" y="193749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logo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483447E-033A-4ABD-85A0-F9B4525AA5AA}"/>
              </a:ext>
            </a:extLst>
          </p:cNvPr>
          <p:cNvSpPr txBox="1">
            <a:spLocks/>
          </p:cNvSpPr>
          <p:nvPr/>
        </p:nvSpPr>
        <p:spPr>
          <a:xfrm>
            <a:off x="1" y="6321087"/>
            <a:ext cx="476250" cy="520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86BFE9-BF7D-4B7C-96FC-CA88959BDAC8}" type="slidenum"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2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17552-A62A-45B2-B922-F1D64FDA2FE0}"/>
              </a:ext>
            </a:extLst>
          </p:cNvPr>
          <p:cNvSpPr txBox="1"/>
          <p:nvPr/>
        </p:nvSpPr>
        <p:spPr>
          <a:xfrm>
            <a:off x="6096000" y="2059228"/>
            <a:ext cx="515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INSERT YOUR TITLE HERE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5BBCD5E-E0EF-42F9-BBF7-58D61EF053AD}"/>
              </a:ext>
            </a:extLst>
          </p:cNvPr>
          <p:cNvSpPr/>
          <p:nvPr/>
        </p:nvSpPr>
        <p:spPr>
          <a:xfrm>
            <a:off x="952501" y="593859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F8567F6-B370-433D-A02D-39B8281452EB}"/>
              </a:ext>
            </a:extLst>
          </p:cNvPr>
          <p:cNvSpPr/>
          <p:nvPr/>
        </p:nvSpPr>
        <p:spPr>
          <a:xfrm>
            <a:off x="-2318415" y="2844058"/>
            <a:ext cx="4051965" cy="3493073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B178E-761E-4F96-BA40-0AA044AA8B20}"/>
              </a:ext>
            </a:extLst>
          </p:cNvPr>
          <p:cNvSpPr txBox="1"/>
          <p:nvPr/>
        </p:nvSpPr>
        <p:spPr>
          <a:xfrm>
            <a:off x="6096000" y="4206066"/>
            <a:ext cx="546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Every single day, our ten prestigious brands help shape the future of work by </a:t>
            </a:r>
            <a:r>
              <a:rPr lang="en-US" dirty="0" err="1"/>
              <a:t>focussing</a:t>
            </a:r>
            <a:r>
              <a:rPr lang="en-US" dirty="0"/>
              <a:t> on people. Consequently, our products and services are essential to making working life more fulfilling for individuals, while companies enjoy greater success.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B3737EE-270F-4406-99C3-99FFD94F5E74}"/>
              </a:ext>
            </a:extLst>
          </p:cNvPr>
          <p:cNvSpPr/>
          <p:nvPr/>
        </p:nvSpPr>
        <p:spPr>
          <a:xfrm>
            <a:off x="952500" y="4859632"/>
            <a:ext cx="4636213" cy="399673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74CBB-2E72-420A-946D-0CD7B8DE7B3D}"/>
              </a:ext>
            </a:extLst>
          </p:cNvPr>
          <p:cNvSpPr txBox="1"/>
          <p:nvPr/>
        </p:nvSpPr>
        <p:spPr>
          <a:xfrm>
            <a:off x="6096000" y="3605902"/>
            <a:ext cx="515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Insert your subtitle here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6AD6CC86-C135-4C8B-8F23-A7A77B64921E}"/>
              </a:ext>
            </a:extLst>
          </p:cNvPr>
          <p:cNvSpPr/>
          <p:nvPr/>
        </p:nvSpPr>
        <p:spPr>
          <a:xfrm>
            <a:off x="11016465" y="431227"/>
            <a:ext cx="699285" cy="602832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3C5D112-A29F-4389-8F8B-15FA0E5CAE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E609DA-D4D7-418D-B1A1-4FC0E78BB4D5}"/>
              </a:ext>
            </a:extLst>
          </p:cNvPr>
          <p:cNvSpPr txBox="1"/>
          <p:nvPr/>
        </p:nvSpPr>
        <p:spPr>
          <a:xfrm>
            <a:off x="0" y="193749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logo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31CBF70-7574-426A-B2B7-F3B2B027E656}"/>
              </a:ext>
            </a:extLst>
          </p:cNvPr>
          <p:cNvSpPr txBox="1">
            <a:spLocks/>
          </p:cNvSpPr>
          <p:nvPr/>
        </p:nvSpPr>
        <p:spPr>
          <a:xfrm>
            <a:off x="1" y="6321087"/>
            <a:ext cx="476250" cy="520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86BFE9-BF7D-4B7C-96FC-CA88959BDAC8}" type="slidenum"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3</a:t>
            </a:fld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3" grpId="0" animBg="1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17552-A62A-45B2-B922-F1D64FDA2FE0}"/>
              </a:ext>
            </a:extLst>
          </p:cNvPr>
          <p:cNvSpPr txBox="1"/>
          <p:nvPr/>
        </p:nvSpPr>
        <p:spPr>
          <a:xfrm>
            <a:off x="2225318" y="529428"/>
            <a:ext cx="77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INSERT YOUR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74CBB-2E72-420A-946D-0CD7B8DE7B3D}"/>
              </a:ext>
            </a:extLst>
          </p:cNvPr>
          <p:cNvSpPr txBox="1"/>
          <p:nvPr/>
        </p:nvSpPr>
        <p:spPr>
          <a:xfrm>
            <a:off x="3518257" y="1268369"/>
            <a:ext cx="515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Insert your subtitle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88D4C-40FD-48C0-8E9F-973E4AB632CF}"/>
              </a:ext>
            </a:extLst>
          </p:cNvPr>
          <p:cNvSpPr txBox="1"/>
          <p:nvPr/>
        </p:nvSpPr>
        <p:spPr>
          <a:xfrm>
            <a:off x="891109" y="2074335"/>
            <a:ext cx="1040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Every single day, our ten prestigious brands help shape the future of work by </a:t>
            </a:r>
            <a:r>
              <a:rPr lang="en-US" dirty="0" err="1"/>
              <a:t>focussing</a:t>
            </a:r>
            <a:r>
              <a:rPr lang="en-US" dirty="0"/>
              <a:t> on people. Consequently, our products and services are essential to making working life more fulfilling for individuals, while companies enjoy greater success.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6B315-65F0-4D8F-8848-94830B95F7BF}"/>
              </a:ext>
            </a:extLst>
          </p:cNvPr>
          <p:cNvSpPr txBox="1"/>
          <p:nvPr/>
        </p:nvSpPr>
        <p:spPr>
          <a:xfrm>
            <a:off x="738742" y="4844129"/>
            <a:ext cx="27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Insert your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0434E-2FD8-488C-8A98-EFE6BD2E4E06}"/>
              </a:ext>
            </a:extLst>
          </p:cNvPr>
          <p:cNvSpPr txBox="1"/>
          <p:nvPr/>
        </p:nvSpPr>
        <p:spPr>
          <a:xfrm>
            <a:off x="385892" y="5468946"/>
            <a:ext cx="350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E24C8E-79C2-4571-A0B3-398B7E07B710}"/>
              </a:ext>
            </a:extLst>
          </p:cNvPr>
          <p:cNvSpPr txBox="1"/>
          <p:nvPr/>
        </p:nvSpPr>
        <p:spPr>
          <a:xfrm>
            <a:off x="4697877" y="4844129"/>
            <a:ext cx="27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Insert your 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0A6B-9DDD-4CE3-B429-EB2E86F63DE7}"/>
              </a:ext>
            </a:extLst>
          </p:cNvPr>
          <p:cNvSpPr txBox="1"/>
          <p:nvPr/>
        </p:nvSpPr>
        <p:spPr>
          <a:xfrm>
            <a:off x="4345027" y="5468946"/>
            <a:ext cx="350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383D2A-0673-43FA-8149-3AB701FCEA86}"/>
              </a:ext>
            </a:extLst>
          </p:cNvPr>
          <p:cNvSpPr txBox="1"/>
          <p:nvPr/>
        </p:nvSpPr>
        <p:spPr>
          <a:xfrm>
            <a:off x="8657012" y="4844129"/>
            <a:ext cx="27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Insert your title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05B37-6C61-4AAF-9C5A-4D6E690CEE0A}"/>
              </a:ext>
            </a:extLst>
          </p:cNvPr>
          <p:cNvSpPr txBox="1"/>
          <p:nvPr/>
        </p:nvSpPr>
        <p:spPr>
          <a:xfrm>
            <a:off x="8304162" y="5468946"/>
            <a:ext cx="350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BFC86D21-3674-47FB-96DA-B5DE8E3C8010}"/>
              </a:ext>
            </a:extLst>
          </p:cNvPr>
          <p:cNvSpPr/>
          <p:nvPr/>
        </p:nvSpPr>
        <p:spPr>
          <a:xfrm>
            <a:off x="155207" y="3711575"/>
            <a:ext cx="3963317" cy="3416652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C98EE91-07A5-4B73-940F-7BE8ACA759D2}"/>
              </a:ext>
            </a:extLst>
          </p:cNvPr>
          <p:cNvSpPr/>
          <p:nvPr/>
        </p:nvSpPr>
        <p:spPr>
          <a:xfrm>
            <a:off x="4114342" y="3711575"/>
            <a:ext cx="3963317" cy="3416652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6A393033-D5A8-4BA5-B0F4-7A49F5DEFE56}"/>
              </a:ext>
            </a:extLst>
          </p:cNvPr>
          <p:cNvSpPr/>
          <p:nvPr/>
        </p:nvSpPr>
        <p:spPr>
          <a:xfrm>
            <a:off x="8073477" y="3711575"/>
            <a:ext cx="3963317" cy="3416652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67F11067-D17E-4F4C-8213-9B3FB486FF14}"/>
              </a:ext>
            </a:extLst>
          </p:cNvPr>
          <p:cNvSpPr/>
          <p:nvPr/>
        </p:nvSpPr>
        <p:spPr>
          <a:xfrm>
            <a:off x="9588411" y="3316837"/>
            <a:ext cx="933449" cy="804697"/>
          </a:xfrm>
          <a:prstGeom prst="hexagon">
            <a:avLst/>
          </a:prstGeom>
          <a:solidFill>
            <a:srgbClr val="FEF5ED"/>
          </a:solidFill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Deaf">
            <a:extLst>
              <a:ext uri="{FF2B5EF4-FFF2-40B4-BE49-F238E27FC236}">
                <a16:creationId xmlns:a16="http://schemas.microsoft.com/office/drawing/2014/main" id="{08DD42B9-6F3D-4620-B90F-34ABE9665D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1535" y="3415585"/>
            <a:ext cx="607200" cy="607200"/>
          </a:xfrm>
          <a:prstGeom prst="rect">
            <a:avLst/>
          </a:prstGeo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D5BBCD5E-E0EF-42F9-BBF7-58D61EF053AD}"/>
              </a:ext>
            </a:extLst>
          </p:cNvPr>
          <p:cNvSpPr/>
          <p:nvPr/>
        </p:nvSpPr>
        <p:spPr>
          <a:xfrm>
            <a:off x="1670141" y="3316837"/>
            <a:ext cx="933449" cy="804697"/>
          </a:xfrm>
          <a:prstGeom prst="hexagon">
            <a:avLst/>
          </a:prstGeom>
          <a:solidFill>
            <a:srgbClr val="FEF5ED"/>
          </a:solidFill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ign Language">
            <a:extLst>
              <a:ext uri="{FF2B5EF4-FFF2-40B4-BE49-F238E27FC236}">
                <a16:creationId xmlns:a16="http://schemas.microsoft.com/office/drawing/2014/main" id="{F2EE18D3-EF43-4980-B92D-1851806BE21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703" y="3316837"/>
            <a:ext cx="770325" cy="770325"/>
          </a:xfrm>
          <a:prstGeom prst="rect">
            <a:avLst/>
          </a:prstGeom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90F047CC-5C47-4D14-9D85-CD4D797279E1}"/>
              </a:ext>
            </a:extLst>
          </p:cNvPr>
          <p:cNvSpPr/>
          <p:nvPr/>
        </p:nvSpPr>
        <p:spPr>
          <a:xfrm>
            <a:off x="5629276" y="3316837"/>
            <a:ext cx="933449" cy="804697"/>
          </a:xfrm>
          <a:prstGeom prst="hexagon">
            <a:avLst/>
          </a:prstGeom>
          <a:solidFill>
            <a:srgbClr val="FEF5ED"/>
          </a:solidFill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lind">
            <a:extLst>
              <a:ext uri="{FF2B5EF4-FFF2-40B4-BE49-F238E27FC236}">
                <a16:creationId xmlns:a16="http://schemas.microsoft.com/office/drawing/2014/main" id="{9A47FFF3-5DE1-4CFA-AD62-2A6E9C73059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2400" y="3429000"/>
            <a:ext cx="607200" cy="60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0268EC-781D-4A45-82E9-FDDB28CCA73F}"/>
              </a:ext>
            </a:extLst>
          </p:cNvPr>
          <p:cNvSpPr txBox="1"/>
          <p:nvPr/>
        </p:nvSpPr>
        <p:spPr>
          <a:xfrm>
            <a:off x="1282061" y="4216297"/>
            <a:ext cx="170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F5ED"/>
                </a:solidFill>
                <a:latin typeface="Calibri" panose="020F0502020204030204" pitchFamily="34" charset="0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7CD3D-7CB8-49ED-8DF6-FEEB3261334B}"/>
              </a:ext>
            </a:extLst>
          </p:cNvPr>
          <p:cNvSpPr txBox="1"/>
          <p:nvPr/>
        </p:nvSpPr>
        <p:spPr>
          <a:xfrm>
            <a:off x="5241196" y="4216297"/>
            <a:ext cx="170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F5ED"/>
                </a:solidFill>
                <a:latin typeface="Calibri" panose="020F0502020204030204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95A7B-1A03-4685-876E-53344990055B}"/>
              </a:ext>
            </a:extLst>
          </p:cNvPr>
          <p:cNvSpPr txBox="1"/>
          <p:nvPr/>
        </p:nvSpPr>
        <p:spPr>
          <a:xfrm>
            <a:off x="9200331" y="4216297"/>
            <a:ext cx="170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F5ED"/>
                </a:solidFill>
                <a:latin typeface="Calibri" panose="020F0502020204030204" pitchFamily="34" charset="0"/>
              </a:rPr>
              <a:t>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E4096A-03AA-4091-81DE-03F35DEC3853}"/>
              </a:ext>
            </a:extLst>
          </p:cNvPr>
          <p:cNvSpPr txBox="1"/>
          <p:nvPr/>
        </p:nvSpPr>
        <p:spPr>
          <a:xfrm>
            <a:off x="0" y="193749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logo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E7C3035-1617-481F-9615-21E6704BC062}"/>
              </a:ext>
            </a:extLst>
          </p:cNvPr>
          <p:cNvSpPr txBox="1">
            <a:spLocks/>
          </p:cNvSpPr>
          <p:nvPr/>
        </p:nvSpPr>
        <p:spPr>
          <a:xfrm>
            <a:off x="1" y="6321087"/>
            <a:ext cx="476250" cy="520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86BFE9-BF7D-4B7C-96FC-CA88959BDAC8}" type="slidenum"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4</a:t>
            </a:fld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23" grpId="0"/>
      <p:bldP spid="24" grpId="0"/>
      <p:bldP spid="27" grpId="0"/>
      <p:bldP spid="28" grpId="0"/>
      <p:bldP spid="38" grpId="0" animBg="1"/>
      <p:bldP spid="39" grpId="0" animBg="1"/>
      <p:bldP spid="40" grpId="0" animBg="1"/>
      <p:bldP spid="26" grpId="0" animBg="1"/>
      <p:bldP spid="5" grpId="0" animBg="1"/>
      <p:bldP spid="22" grpId="0" animBg="1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A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17552-A62A-45B2-B922-F1D64FDA2FE0}"/>
              </a:ext>
            </a:extLst>
          </p:cNvPr>
          <p:cNvSpPr txBox="1"/>
          <p:nvPr/>
        </p:nvSpPr>
        <p:spPr>
          <a:xfrm>
            <a:off x="2225318" y="375494"/>
            <a:ext cx="77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INSERT YOUR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74CBB-2E72-420A-946D-0CD7B8DE7B3D}"/>
              </a:ext>
            </a:extLst>
          </p:cNvPr>
          <p:cNvSpPr txBox="1"/>
          <p:nvPr/>
        </p:nvSpPr>
        <p:spPr>
          <a:xfrm>
            <a:off x="3518257" y="1114435"/>
            <a:ext cx="515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Insert your subtitle here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0977A00-A742-4289-9139-9BF89CFD3502}"/>
              </a:ext>
            </a:extLst>
          </p:cNvPr>
          <p:cNvSpPr/>
          <p:nvPr/>
        </p:nvSpPr>
        <p:spPr>
          <a:xfrm>
            <a:off x="3518256" y="1979437"/>
            <a:ext cx="5155487" cy="4444385"/>
          </a:xfrm>
          <a:prstGeom prst="hexagon">
            <a:avLst/>
          </a:prstGeom>
          <a:noFill/>
          <a:ln w="57150">
            <a:solidFill>
              <a:srgbClr val="D3E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7BD7727-BB99-4BEF-8AE5-A876350889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D380739-EEA1-43E1-B782-108D2AAEDD32}"/>
              </a:ext>
            </a:extLst>
          </p:cNvPr>
          <p:cNvSpPr txBox="1"/>
          <p:nvPr/>
        </p:nvSpPr>
        <p:spPr>
          <a:xfrm>
            <a:off x="9022638" y="2169643"/>
            <a:ext cx="27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your title here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3B3D2D-9009-47F8-9406-906F91426D73}"/>
              </a:ext>
            </a:extLst>
          </p:cNvPr>
          <p:cNvSpPr txBox="1"/>
          <p:nvPr/>
        </p:nvSpPr>
        <p:spPr>
          <a:xfrm>
            <a:off x="9022638" y="2566961"/>
            <a:ext cx="300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8EC798-8406-475D-90C8-DCF2D345A8D5}"/>
              </a:ext>
            </a:extLst>
          </p:cNvPr>
          <p:cNvSpPr txBox="1"/>
          <p:nvPr/>
        </p:nvSpPr>
        <p:spPr>
          <a:xfrm>
            <a:off x="8184295" y="2108089"/>
            <a:ext cx="9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02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9DC2EE-1DC2-4221-9423-8AB8D1904658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7524750" y="2692864"/>
            <a:ext cx="1148993" cy="9607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6A636-058A-408A-9117-6CF496EC6149}"/>
              </a:ext>
            </a:extLst>
          </p:cNvPr>
          <p:cNvSpPr txBox="1"/>
          <p:nvPr/>
        </p:nvSpPr>
        <p:spPr>
          <a:xfrm>
            <a:off x="9022638" y="5197227"/>
            <a:ext cx="27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your title here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D83D35-A1A4-4F0A-AA5A-90CAD88BBF66}"/>
              </a:ext>
            </a:extLst>
          </p:cNvPr>
          <p:cNvSpPr txBox="1"/>
          <p:nvPr/>
        </p:nvSpPr>
        <p:spPr>
          <a:xfrm>
            <a:off x="9022638" y="5594545"/>
            <a:ext cx="300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DD1363-5CD0-4421-8BA8-FF4FA47B62D3}"/>
              </a:ext>
            </a:extLst>
          </p:cNvPr>
          <p:cNvSpPr txBox="1"/>
          <p:nvPr/>
        </p:nvSpPr>
        <p:spPr>
          <a:xfrm>
            <a:off x="8184295" y="5135673"/>
            <a:ext cx="9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04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2D254DB-7150-4C07-BA0F-3DAA8EFA1BD1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7524750" y="4586528"/>
            <a:ext cx="1148993" cy="5491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510298A-CED9-4871-9EE3-4A07A3DEFB96}"/>
              </a:ext>
            </a:extLst>
          </p:cNvPr>
          <p:cNvSpPr txBox="1"/>
          <p:nvPr/>
        </p:nvSpPr>
        <p:spPr>
          <a:xfrm flipH="1">
            <a:off x="369161" y="2169643"/>
            <a:ext cx="30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your title here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5EE1CA-982D-47C3-A6CE-10D0294B1DB7}"/>
              </a:ext>
            </a:extLst>
          </p:cNvPr>
          <p:cNvSpPr txBox="1"/>
          <p:nvPr/>
        </p:nvSpPr>
        <p:spPr>
          <a:xfrm flipH="1">
            <a:off x="369162" y="2566961"/>
            <a:ext cx="300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B79F97-2D1D-4A3D-A53B-F8F4CC0E8246}"/>
              </a:ext>
            </a:extLst>
          </p:cNvPr>
          <p:cNvSpPr txBox="1"/>
          <p:nvPr/>
        </p:nvSpPr>
        <p:spPr>
          <a:xfrm flipH="1">
            <a:off x="3028810" y="2108089"/>
            <a:ext cx="9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01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2FC89AF-D03E-410F-B8A4-586BC30E1EFD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3518258" y="2692864"/>
            <a:ext cx="1148993" cy="9607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073A069-9DB7-49B7-A92B-DA3C76763E5C}"/>
              </a:ext>
            </a:extLst>
          </p:cNvPr>
          <p:cNvSpPr txBox="1"/>
          <p:nvPr/>
        </p:nvSpPr>
        <p:spPr>
          <a:xfrm flipH="1">
            <a:off x="369159" y="5197227"/>
            <a:ext cx="300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your title here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186A87-8720-469C-B270-947BE7F3DAE0}"/>
              </a:ext>
            </a:extLst>
          </p:cNvPr>
          <p:cNvSpPr txBox="1"/>
          <p:nvPr/>
        </p:nvSpPr>
        <p:spPr>
          <a:xfrm flipH="1">
            <a:off x="369162" y="5594545"/>
            <a:ext cx="300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your text here. Insert your text here. Insert your text here.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4E5E7A-2712-4355-A03A-305E81A3850B}"/>
              </a:ext>
            </a:extLst>
          </p:cNvPr>
          <p:cNvSpPr txBox="1"/>
          <p:nvPr/>
        </p:nvSpPr>
        <p:spPr>
          <a:xfrm flipH="1">
            <a:off x="3028810" y="5135673"/>
            <a:ext cx="9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03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0CBD1BD-E951-48F3-9CB1-E639AF1314A2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518258" y="4586528"/>
            <a:ext cx="1148993" cy="5491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814CEF7-D828-482D-B8EE-F0BE47F248DB}"/>
              </a:ext>
            </a:extLst>
          </p:cNvPr>
          <p:cNvSpPr txBox="1"/>
          <p:nvPr/>
        </p:nvSpPr>
        <p:spPr>
          <a:xfrm>
            <a:off x="0" y="193749"/>
            <a:ext cx="82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logo</a:t>
            </a:r>
          </a:p>
        </p:txBody>
      </p:sp>
      <p:sp>
        <p:nvSpPr>
          <p:cNvPr id="129" name="Slide Number Placeholder 5">
            <a:extLst>
              <a:ext uri="{FF2B5EF4-FFF2-40B4-BE49-F238E27FC236}">
                <a16:creationId xmlns:a16="http://schemas.microsoft.com/office/drawing/2014/main" id="{B8249BB2-A20F-4D8A-9239-69241BDBC3AD}"/>
              </a:ext>
            </a:extLst>
          </p:cNvPr>
          <p:cNvSpPr txBox="1">
            <a:spLocks/>
          </p:cNvSpPr>
          <p:nvPr/>
        </p:nvSpPr>
        <p:spPr>
          <a:xfrm>
            <a:off x="1" y="6321087"/>
            <a:ext cx="476250" cy="520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86BFE9-BF7D-4B7C-96FC-CA88959BDAC8}" type="slidenum"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5</a:t>
            </a:fld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9" grpId="0"/>
      <p:bldP spid="120" grpId="0"/>
      <p:bldP spid="121" grpId="0"/>
      <p:bldP spid="123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358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Segoe UI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Rousta</dc:creator>
  <cp:lastModifiedBy>somayeh Rousta</cp:lastModifiedBy>
  <cp:revision>41</cp:revision>
  <dcterms:created xsi:type="dcterms:W3CDTF">2022-02-19T16:01:53Z</dcterms:created>
  <dcterms:modified xsi:type="dcterms:W3CDTF">2022-02-23T07:44:03Z</dcterms:modified>
</cp:coreProperties>
</file>