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09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463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5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421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4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183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539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38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809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99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58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altLang="fr-FR" dirty="0"/>
              <a:t>Click to </a:t>
            </a:r>
            <a:r>
              <a:rPr lang="fr-CH" altLang="fr-FR" dirty="0" err="1"/>
              <a:t>edit</a:t>
            </a:r>
            <a:r>
              <a:rPr lang="fr-CH" altLang="fr-FR" dirty="0"/>
              <a:t> Master </a:t>
            </a:r>
            <a:r>
              <a:rPr lang="fr-CH" altLang="fr-FR" dirty="0" err="1"/>
              <a:t>text</a:t>
            </a:r>
            <a:r>
              <a:rPr lang="fr-CH" altLang="fr-FR" dirty="0"/>
              <a:t> styles</a:t>
            </a:r>
          </a:p>
          <a:p>
            <a:pPr lvl="1"/>
            <a:r>
              <a:rPr lang="fr-CH" altLang="fr-FR" dirty="0"/>
              <a:t>Second </a:t>
            </a:r>
            <a:r>
              <a:rPr lang="fr-CH" altLang="fr-FR" dirty="0" err="1"/>
              <a:t>level</a:t>
            </a:r>
            <a:endParaRPr lang="fr-CH" altLang="fr-FR" dirty="0"/>
          </a:p>
          <a:p>
            <a:pPr lvl="2"/>
            <a:r>
              <a:rPr lang="fr-CH" altLang="fr-FR" dirty="0" err="1"/>
              <a:t>Third</a:t>
            </a:r>
            <a:r>
              <a:rPr lang="fr-CH" altLang="fr-FR" dirty="0"/>
              <a:t> </a:t>
            </a:r>
            <a:r>
              <a:rPr lang="fr-CH" altLang="fr-FR" dirty="0" err="1"/>
              <a:t>level</a:t>
            </a:r>
            <a:endParaRPr lang="fr-CH" altLang="fr-FR" dirty="0"/>
          </a:p>
          <a:p>
            <a:pPr lvl="3"/>
            <a:r>
              <a:rPr lang="fr-CH" altLang="fr-FR" dirty="0" err="1"/>
              <a:t>Fourth</a:t>
            </a:r>
            <a:r>
              <a:rPr lang="fr-CH" altLang="fr-FR" dirty="0"/>
              <a:t> </a:t>
            </a:r>
            <a:r>
              <a:rPr lang="fr-CH" altLang="fr-FR" dirty="0" err="1"/>
              <a:t>level</a:t>
            </a:r>
            <a:endParaRPr lang="fr-CH" altLang="fr-FR" dirty="0"/>
          </a:p>
          <a:p>
            <a:pPr lvl="4"/>
            <a:r>
              <a:rPr lang="fr-CH" altLang="fr-FR" dirty="0" err="1"/>
              <a:t>Fifth</a:t>
            </a:r>
            <a:r>
              <a:rPr lang="fr-CH" altLang="fr-FR" dirty="0"/>
              <a:t> </a:t>
            </a:r>
            <a:r>
              <a:rPr lang="fr-CH" altLang="fr-FR" dirty="0" err="1"/>
              <a:t>level</a:t>
            </a:r>
            <a:endParaRPr lang="fr-CH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DD88-84B8-4E32-AB1F-2F23A07EE905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22" y="6210985"/>
            <a:ext cx="539601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81" y="132444"/>
            <a:ext cx="3488042" cy="6884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231" y="6296194"/>
            <a:ext cx="3260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Travail de diplôme </a:t>
            </a:r>
            <a:r>
              <a:rPr lang="fr-CH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 </a:t>
            </a:r>
            <a:r>
              <a:rPr lang="fr-CH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Diplomarbeit</a:t>
            </a:r>
            <a:r>
              <a:rPr lang="fr-CH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2020</a:t>
            </a:r>
            <a:endParaRPr lang="fr-CH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H" dirty="0"/>
              <a:t>Titre / </a:t>
            </a:r>
            <a:r>
              <a:rPr lang="fr-CH" dirty="0" err="1"/>
              <a:t>Titel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fr-CH" altLang="fr-FR" dirty="0"/>
              <a:t>Nom </a:t>
            </a:r>
            <a:r>
              <a:rPr lang="fr-CH" altLang="fr-FR" dirty="0">
                <a:sym typeface="Symbol" panose="05050102010706020507" pitchFamily="18" charset="2"/>
              </a:rPr>
              <a:t></a:t>
            </a:r>
            <a:r>
              <a:rPr lang="fr-CH" altLang="fr-FR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44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Titre / </a:t>
            </a:r>
            <a:r>
              <a:rPr lang="fr-CH" dirty="0" err="1"/>
              <a:t>Titel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Texte 1</a:t>
            </a:r>
          </a:p>
          <a:p>
            <a:pPr lvl="1"/>
            <a:r>
              <a:rPr lang="fr-CH" dirty="0"/>
              <a:t>Texte 2</a:t>
            </a:r>
          </a:p>
        </p:txBody>
      </p:sp>
    </p:spTree>
    <p:extLst>
      <p:ext uri="{BB962C8B-B14F-4D97-AF65-F5344CB8AC3E}">
        <p14:creationId xmlns:p14="http://schemas.microsoft.com/office/powerpoint/2010/main" val="149884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Titre / Titel</vt:lpstr>
      <vt:lpstr>Titre / Titel</vt:lpstr>
    </vt:vector>
  </TitlesOfParts>
  <Company>HES-SO Valais-Wallis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/ Titre</dc:title>
  <dc:creator>Delphine Luyet</dc:creator>
  <cp:lastModifiedBy>Blatter-Robyr Véronique</cp:lastModifiedBy>
  <cp:revision>5</cp:revision>
  <dcterms:created xsi:type="dcterms:W3CDTF">2019-08-26T10:04:08Z</dcterms:created>
  <dcterms:modified xsi:type="dcterms:W3CDTF">2020-03-18T17:34:49Z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1293660149</vt:i4>
  </property>
  <property fmtid="{D5CDD505-2E9C-101B-9397-08002B2CF9AE}" pid="3" name="_NewReviewCycle">
    <vt:lpwstr/>
  </property>
  <property fmtid="{D5CDD505-2E9C-101B-9397-08002B2CF9AE}" pid="4" name="_EmailSubject">
    <vt:lpwstr>Envoi d’un message : PPT_TD_2019.ppt</vt:lpwstr>
  </property>
  <property fmtid="{D5CDD505-2E9C-101B-9397-08002B2CF9AE}" pid="5" name="_AuthorEmail">
    <vt:lpwstr>delphine.luyet@hevs.ch</vt:lpwstr>
  </property>
  <property fmtid="{D5CDD505-2E9C-101B-9397-08002B2CF9AE}" pid="6" name="_AuthorEmailDisplayName">
    <vt:lpwstr>Delphine Luyet</vt:lpwstr>
  </property>
</Properties>
</file>