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C1F01-9A10-4CD4-946A-13B78DCB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4F9AF7E-038A-44F9-9E10-5CD29EC5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751F48-A1C0-4436-8CB9-EE5DD60D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1A7AED-9E20-4DFC-AD78-08592447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983188-0817-4BE9-8B96-B4D17765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113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B38B0-F686-41A9-8666-6C2C2761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EA2D5CA-5CAF-4998-9C08-135D8D01A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E763D4-F0A4-40DF-A87B-F002733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5F1AD9-5CC5-409A-B40C-F23AB59C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CA6E16-16BF-407A-B726-6E7B71C5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302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172B8AA-296E-4B0E-B023-A6EEB8A1C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EA18199-F1CE-4E3D-802F-A9F97F50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D96A24-65ED-4B0F-9BA3-B7A5513D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7D3899-FFAC-44FE-BE52-B2D04574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B36DDF-34E5-4C00-89B0-59420465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5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D0193-AED8-45AB-8696-12777E93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923622-569D-4065-BC77-208BD73A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BCDE1E-BC75-45D2-A554-737BBFA6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5620A5-B01A-4320-9A24-5B2E33A6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78CCCC-D757-4BB9-B1E1-8884491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17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776EA-A390-4FF7-93FC-8EE2F7E9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258AF58-65A9-4D42-B862-8E720CF8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B2BBAD-136C-4FFA-BA3A-80721381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208F45-D81D-4EAD-8B9D-57881EA7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FFBB5B-A492-4E0B-836D-B016D67C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25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86A88-4450-43AE-8865-8C08AA75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CBA1E8-54D4-4155-AF58-F99FADA91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C5958C5-EF91-4E4F-81CC-50DA5B8E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398BD53-BF11-44CB-B5DC-52CFD109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DD4B6D-C6CD-4733-A1AD-D21A3924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DB1B377-BEE7-4290-A070-17C3F200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17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5D30A-4ED5-44C7-BD09-809360AE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0DA1EAF-BEE6-4ED9-8950-F6D41747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C5D26A3-CC32-4C90-9F17-D9EE02E0E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4F31DFC-65A3-4EA8-9C8A-E8B1E4066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9633D1F-0D92-450B-8500-811ED3970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34413D7-02ED-41DE-B01C-8987DC88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BA83272-5957-4CE8-9BCF-AA01A35B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7852525-7568-40BD-9E2B-DFF3D487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355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8B602-34CF-4DE8-B086-517D91BE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59FAC1-C995-4CB9-B6C2-8FEE2200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22EEE8B-CDBF-42E9-8B5B-CAE97CC2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F17479C-8D74-46E6-8118-82475104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0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38A7CB9-2428-4812-8C6C-5628BC66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39EE013-8FCE-4DFB-91FF-DBE6012A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3CAFA84-43F5-4448-AAA9-74459BBE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719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DD3DD-5432-40F5-A7B6-28B161CF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AF1337-E571-430C-90BB-893D5269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5B91C47-1AF8-4103-892A-872652E3F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D03256-A9D7-41E6-B8C2-2356E38D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6135270-CC50-4C6A-962E-345ED6F7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B058DBD-DE23-4C1E-9C06-FE89A230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689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BF066-3324-4043-9DEB-F188E93A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761318B-EE2F-4D51-98FA-813F6E05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FE7F115-2807-4F9D-B3F0-C079A52B4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6AD631-5D7B-41B8-A999-14825423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8B9C27E-7E6C-496F-8F5E-BF4FF39E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ED8C29-D562-4B48-8CE6-C8425FBB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472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9CAEBF4-B9D9-4B57-A4F2-1A2DBF2B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E368580-D604-4C6E-8622-71641C3C2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E34C04-4E7A-4914-9E3B-958B3A786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5443B-1936-4771-A7D6-9EA03FDF48D7}" type="datetimeFigureOut">
              <a:rPr lang="en-DK" smtClean="0"/>
              <a:t>24/10/2021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A91CEB-C32F-4DE3-9D99-933D5C476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6A75E5-1501-459A-B7F2-F22BA786B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79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files/11/11-0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06FC2-138B-4EDE-8687-2CBCEB99E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 exercises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AE7017E-A8E2-48C5-B5A0-06A10A69C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Skjold Toft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0336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54E3B-8DF5-4303-93EF-0A61F608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7D2884-3569-4CF4-8CD9-BD66EDAD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-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err="1"/>
              <a:t>hbase</a:t>
            </a:r>
            <a:r>
              <a:rPr lang="en-US" dirty="0"/>
              <a:t> shell”</a:t>
            </a:r>
          </a:p>
          <a:p>
            <a:r>
              <a:rPr lang="en-GB" dirty="0"/>
              <a:t>“create '</a:t>
            </a:r>
            <a:r>
              <a:rPr lang="en-GB" dirty="0" err="1"/>
              <a:t>word_counts</a:t>
            </a:r>
            <a:r>
              <a:rPr lang="en-GB" dirty="0"/>
              <a:t>', '</a:t>
            </a:r>
            <a:r>
              <a:rPr lang="en-GB" dirty="0" err="1"/>
              <a:t>cf</a:t>
            </a:r>
            <a:r>
              <a:rPr lang="en-GB" dirty="0"/>
              <a:t>’</a:t>
            </a:r>
            <a:r>
              <a:rPr lang="en-US" dirty="0"/>
              <a:t>”</a:t>
            </a:r>
          </a:p>
          <a:p>
            <a:r>
              <a:rPr lang="en-US" dirty="0"/>
              <a:t>“put '</a:t>
            </a:r>
            <a:r>
              <a:rPr lang="en-US" dirty="0" err="1"/>
              <a:t>word_counts</a:t>
            </a:r>
            <a:r>
              <a:rPr lang="en-US" dirty="0"/>
              <a:t>', 'the', '</a:t>
            </a:r>
            <a:r>
              <a:rPr lang="en-US" dirty="0" err="1"/>
              <a:t>cf:count</a:t>
            </a:r>
            <a:r>
              <a:rPr lang="en-US" dirty="0"/>
              <a:t>', 1683”</a:t>
            </a:r>
          </a:p>
          <a:p>
            <a:r>
              <a:rPr lang="en-US" dirty="0"/>
              <a:t>“put '</a:t>
            </a:r>
            <a:r>
              <a:rPr lang="en-US" dirty="0" err="1"/>
              <a:t>word_counts</a:t>
            </a:r>
            <a:r>
              <a:rPr lang="en-US" dirty="0"/>
              <a:t>', 'and', '</a:t>
            </a:r>
            <a:r>
              <a:rPr lang="en-US" dirty="0" err="1"/>
              <a:t>cf:count</a:t>
            </a:r>
            <a:r>
              <a:rPr lang="en-US" dirty="0"/>
              <a:t>', 783”</a:t>
            </a:r>
          </a:p>
          <a:p>
            <a:r>
              <a:rPr lang="en-US" dirty="0"/>
              <a:t>“scan '</a:t>
            </a:r>
            <a:r>
              <a:rPr lang="en-US" dirty="0" err="1"/>
              <a:t>word_counts</a:t>
            </a:r>
            <a:r>
              <a:rPr lang="en-US" dirty="0"/>
              <a:t>’”</a:t>
            </a:r>
          </a:p>
          <a:p>
            <a:r>
              <a:rPr lang="en-US" dirty="0"/>
              <a:t>“get ‘</a:t>
            </a:r>
            <a:r>
              <a:rPr lang="en-US" dirty="0" err="1"/>
              <a:t>word_counts’,’the</a:t>
            </a:r>
            <a:r>
              <a:rPr lang="en-US" dirty="0"/>
              <a:t>’”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5998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7C15-9E08-4D9D-AB25-23A3532E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B4728D-2832-4F86-9C6D-16DE79B8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exercise with Hive!</a:t>
            </a:r>
          </a:p>
          <a:p>
            <a:r>
              <a:rPr lang="en-US" dirty="0"/>
              <a:t>Find the positive and negative word count in Alice.txt using Hive</a:t>
            </a:r>
          </a:p>
          <a:p>
            <a:r>
              <a:rPr lang="en-US" dirty="0"/>
              <a:t>Bonus points for putting the result into HBase</a:t>
            </a:r>
          </a:p>
          <a:p>
            <a:r>
              <a:rPr lang="en-US" dirty="0"/>
              <a:t>Optional: create a Python program that reads the Hive result and inserts it into HBase automatically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7823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9A3A8-5266-4150-824B-3A655E0E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 – Trace my steps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394E05-D3C5-4777-8996-BA0F6DAE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positive and negative word list from Lecture 4 sentiment exercise</a:t>
            </a:r>
          </a:p>
          <a:p>
            <a:r>
              <a:rPr lang="en-US" dirty="0"/>
              <a:t>Get this file into a HDFS folder (just like alice.txt)</a:t>
            </a:r>
          </a:p>
          <a:p>
            <a:r>
              <a:rPr lang="en-US" dirty="0"/>
              <a:t>Load this file into Hive in table “</a:t>
            </a:r>
            <a:r>
              <a:rPr lang="en-US" dirty="0" err="1"/>
              <a:t>positive_words_load</a:t>
            </a:r>
            <a:r>
              <a:rPr lang="en-US" dirty="0"/>
              <a:t>”</a:t>
            </a:r>
          </a:p>
          <a:p>
            <a:r>
              <a:rPr lang="en-US" dirty="0"/>
              <a:t>Manipulate (replace, split and explode) into one column with a word in each row into table “</a:t>
            </a:r>
            <a:r>
              <a:rPr lang="en-US" dirty="0" err="1"/>
              <a:t>positive_words</a:t>
            </a:r>
            <a:r>
              <a:rPr lang="en-US" dirty="0"/>
              <a:t>”</a:t>
            </a:r>
          </a:p>
          <a:p>
            <a:r>
              <a:rPr lang="en-US" dirty="0"/>
              <a:t>Join the “</a:t>
            </a:r>
            <a:r>
              <a:rPr lang="en-US" dirty="0" err="1"/>
              <a:t>word_counts</a:t>
            </a:r>
            <a:r>
              <a:rPr lang="en-US" dirty="0"/>
              <a:t>” and “</a:t>
            </a:r>
            <a:r>
              <a:rPr lang="en-US" dirty="0" err="1"/>
              <a:t>positive_words</a:t>
            </a:r>
            <a:r>
              <a:rPr lang="en-US" dirty="0"/>
              <a:t>” with a count!</a:t>
            </a:r>
          </a:p>
          <a:p>
            <a:r>
              <a:rPr lang="en-US" dirty="0"/>
              <a:t>Rinse and repeat </a:t>
            </a:r>
            <a:r>
              <a:rPr lang="en-US"/>
              <a:t>with negative words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8038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8E4CA-3A85-41D2-AC2B-06951793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HDFS, Hive and HBase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0D0634-7724-49ED-B98C-9EDB871B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“BDDST21\Lecture7”</a:t>
            </a:r>
          </a:p>
          <a:p>
            <a:pPr lvl="1"/>
            <a:r>
              <a:rPr lang="en-US" dirty="0"/>
              <a:t>“docker-compose up –d”</a:t>
            </a:r>
          </a:p>
          <a:p>
            <a:endParaRPr lang="en-US" dirty="0"/>
          </a:p>
          <a:p>
            <a:r>
              <a:rPr lang="en-US" dirty="0"/>
              <a:t>Starts HDFS (with some network changes)</a:t>
            </a:r>
          </a:p>
          <a:p>
            <a:r>
              <a:rPr lang="en-US" dirty="0"/>
              <a:t>Starts an instance of Hive (3 containers)</a:t>
            </a:r>
          </a:p>
          <a:p>
            <a:r>
              <a:rPr lang="en-US" dirty="0"/>
              <a:t>Starts an instance of HBase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5589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045A3-AE0B-49E0-88FE-CD2AF44A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book!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3F8C49-E2C7-4541-B7EC-4A7D0F5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bash”</a:t>
            </a:r>
          </a:p>
          <a:p>
            <a:r>
              <a:rPr lang="en-US" dirty="0"/>
              <a:t>“apt update”</a:t>
            </a:r>
          </a:p>
          <a:p>
            <a:r>
              <a:rPr lang="en-US" dirty="0"/>
              <a:t>“apt install </a:t>
            </a:r>
            <a:r>
              <a:rPr lang="en-US" dirty="0" err="1"/>
              <a:t>wget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pt-BR" dirty="0"/>
              <a:t>wget -O alice.txt </a:t>
            </a:r>
            <a:r>
              <a:rPr lang="pt-BR" dirty="0">
                <a:hlinkClick r:id="rId2"/>
              </a:rPr>
              <a:t>https://www.gutenberg.org/files/11/11-0.txt</a:t>
            </a:r>
            <a:r>
              <a:rPr lang="pt-BR" dirty="0"/>
              <a:t>”</a:t>
            </a:r>
          </a:p>
          <a:p>
            <a:r>
              <a:rPr lang="pt-BR" dirty="0"/>
              <a:t>“hdfs dfs -mkdir /txt”</a:t>
            </a:r>
          </a:p>
          <a:p>
            <a:r>
              <a:rPr lang="pt-BR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alice.txt /txt/”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4868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DE7DE-C41B-43A1-B436-837D8C19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word count with Hive!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26EEC2-F61D-4574-93B3-8F3EB5A7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–</a:t>
            </a:r>
            <a:r>
              <a:rPr lang="en-US" dirty="0" err="1"/>
              <a:t>ti</a:t>
            </a:r>
            <a:r>
              <a:rPr lang="en-US" dirty="0"/>
              <a:t> hive-server beeline”</a:t>
            </a:r>
          </a:p>
          <a:p>
            <a:r>
              <a:rPr lang="en-US" dirty="0"/>
              <a:t>“!connect jdbc:hive2://localhost:10000”</a:t>
            </a:r>
          </a:p>
          <a:p>
            <a:pPr lvl="1"/>
            <a:r>
              <a:rPr lang="en-US" dirty="0"/>
              <a:t>“hive” for both user and password (defined in .env file)</a:t>
            </a:r>
          </a:p>
          <a:p>
            <a:r>
              <a:rPr lang="en-US" dirty="0"/>
              <a:t>“SHOW TABLES;” – test successful connection</a:t>
            </a:r>
          </a:p>
          <a:p>
            <a:r>
              <a:rPr lang="en-US" dirty="0"/>
              <a:t>“CREATE TABLE lines (line STRING);”</a:t>
            </a:r>
          </a:p>
          <a:p>
            <a:r>
              <a:rPr lang="en-US" dirty="0"/>
              <a:t>“LOAD DATA INPATH '</a:t>
            </a:r>
            <a:r>
              <a:rPr lang="en-US" dirty="0" err="1"/>
              <a:t>hdfs</a:t>
            </a:r>
            <a:r>
              <a:rPr lang="en-US" dirty="0"/>
              <a:t>://namenode:9000/txt/alice.txt' OVERWRITE INTO TABLE lines;”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3366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DE7DE-C41B-43A1-B436-837D8C19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word count with Hive!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26EEC2-F61D-4574-93B3-8F3EB5A7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“CREATE TABLE </a:t>
            </a:r>
            <a:r>
              <a:rPr lang="en-US" dirty="0" err="1"/>
              <a:t>word_counts</a:t>
            </a:r>
            <a:r>
              <a:rPr lang="en-US" dirty="0"/>
              <a:t> AS</a:t>
            </a:r>
            <a:br>
              <a:rPr lang="en-US" dirty="0"/>
            </a:br>
            <a:r>
              <a:rPr lang="en-US" dirty="0"/>
              <a:t>SELECT word, count(1) AS count FROM</a:t>
            </a:r>
            <a:br>
              <a:rPr lang="en-US" dirty="0"/>
            </a:br>
            <a:r>
              <a:rPr lang="en-US" dirty="0"/>
              <a:t>(SELECT explode(split(line, ' ')) AS word FROM lines) w</a:t>
            </a:r>
            <a:br>
              <a:rPr lang="en-US" dirty="0"/>
            </a:br>
            <a:r>
              <a:rPr lang="en-US" dirty="0"/>
              <a:t>GROUP BY word</a:t>
            </a:r>
            <a:br>
              <a:rPr lang="en-US" dirty="0"/>
            </a:br>
            <a:r>
              <a:rPr lang="en-US" dirty="0"/>
              <a:t>ORDER BY word;”</a:t>
            </a:r>
          </a:p>
          <a:p>
            <a:r>
              <a:rPr lang="en-US" dirty="0"/>
              <a:t>“SELECT * FROM </a:t>
            </a:r>
            <a:r>
              <a:rPr lang="en-US" dirty="0" err="1"/>
              <a:t>word_counts</a:t>
            </a:r>
            <a:r>
              <a:rPr lang="en-US" dirty="0"/>
              <a:t> ORDER BY count DESC LIMIT 10;”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8108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359D6-3973-4263-8689-AD6A8C8C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the HDFS!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8A9223-3310-4121-95AE-057719D4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namenode</a:t>
            </a:r>
            <a:r>
              <a:rPr lang="en-US" dirty="0"/>
              <a:t> container:</a:t>
            </a:r>
          </a:p>
          <a:p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–ls /txt”</a:t>
            </a:r>
          </a:p>
          <a:p>
            <a:r>
              <a:rPr lang="en-US" dirty="0"/>
              <a:t>Is alice.txt there?</a:t>
            </a:r>
          </a:p>
          <a:p>
            <a:pPr lvl="1"/>
            <a:r>
              <a:rPr lang="en-US" dirty="0"/>
              <a:t>It is sent to the center of the Hive!</a:t>
            </a:r>
          </a:p>
          <a:p>
            <a:pPr lvl="1"/>
            <a:r>
              <a:rPr lang="en-US" dirty="0"/>
              <a:t>What if we don’t want to go to the center of the Hive?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8745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375D-CC3E-4572-8ABB-EAF2ABA1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external tables!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EAC0FE-083C-4CEB-A791-F6553264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Motivation?</a:t>
            </a:r>
          </a:p>
          <a:p>
            <a:pPr lvl="1"/>
            <a:r>
              <a:rPr lang="en-US" dirty="0"/>
              <a:t>Data maintained by something else than Hive</a:t>
            </a:r>
          </a:p>
          <a:p>
            <a:pPr lvl="1"/>
            <a:r>
              <a:rPr lang="en-US" dirty="0"/>
              <a:t>Dropping tables in Hive does not delete the data</a:t>
            </a:r>
          </a:p>
          <a:p>
            <a:r>
              <a:rPr lang="en-US" dirty="0"/>
              <a:t>Clean up in Hive</a:t>
            </a:r>
          </a:p>
          <a:p>
            <a:pPr lvl="1"/>
            <a:r>
              <a:rPr lang="en-US" dirty="0"/>
              <a:t>“DROP TABLE </a:t>
            </a:r>
            <a:r>
              <a:rPr lang="en-US" dirty="0" err="1"/>
              <a:t>word_counts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“DROP TABLE lines”</a:t>
            </a:r>
          </a:p>
          <a:p>
            <a:pPr lvl="1"/>
            <a:r>
              <a:rPr lang="en-US" dirty="0"/>
              <a:t>“SHOW TABLES;” – verify they are gone</a:t>
            </a:r>
          </a:p>
          <a:p>
            <a:r>
              <a:rPr lang="en-US" dirty="0"/>
              <a:t>Put the book back in the folder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–put alice.txt /txt”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218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375D-CC3E-4572-8ABB-EAF2ABA1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external tables!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EAC0FE-083C-4CEB-A791-F6553264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“CREATE EXTERNAL TABLE lines (line string) LOCATION '</a:t>
            </a:r>
            <a:r>
              <a:rPr lang="en-US" dirty="0" err="1"/>
              <a:t>hdfs</a:t>
            </a:r>
            <a:r>
              <a:rPr lang="en-US" dirty="0"/>
              <a:t>://namenode:9000/txt’;”</a:t>
            </a:r>
          </a:p>
          <a:p>
            <a:r>
              <a:rPr lang="en-US" dirty="0"/>
              <a:t>Repeat the word count!</a:t>
            </a:r>
          </a:p>
          <a:p>
            <a:pPr lvl="1"/>
            <a:r>
              <a:rPr lang="en-US" dirty="0"/>
              <a:t>Create the </a:t>
            </a:r>
            <a:r>
              <a:rPr lang="en-US" dirty="0" err="1"/>
              <a:t>word_counts</a:t>
            </a:r>
            <a:r>
              <a:rPr lang="en-US" dirty="0"/>
              <a:t> table again</a:t>
            </a:r>
          </a:p>
          <a:p>
            <a:pPr lvl="1"/>
            <a:r>
              <a:rPr lang="en-US" dirty="0"/>
              <a:t>Verify by “SELECT * FROM </a:t>
            </a:r>
            <a:r>
              <a:rPr lang="en-US" dirty="0" err="1"/>
              <a:t>word_counts</a:t>
            </a:r>
            <a:r>
              <a:rPr lang="en-US" dirty="0"/>
              <a:t> ORDER BY count DESC LIMIT 10;”</a:t>
            </a:r>
          </a:p>
          <a:p>
            <a:r>
              <a:rPr lang="en-US" dirty="0"/>
              <a:t>Could we put another book into the directory now?</a:t>
            </a:r>
          </a:p>
          <a:p>
            <a:pPr lvl="1"/>
            <a:r>
              <a:rPr lang="en-US" dirty="0"/>
              <a:t>Yes! Add the book by 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–put alice.txt /txt/alice2.txt” on </a:t>
            </a:r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“SELECT COUNT(*) FROM lines;”</a:t>
            </a:r>
          </a:p>
          <a:p>
            <a:pPr lvl="1"/>
            <a:r>
              <a:rPr lang="en-US" dirty="0"/>
              <a:t>SELECT INPUT__FILE__NAME FROM lines GROUP BY INPUT__FILE__NAME;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7981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58BB7-59AE-4EA6-9048-55526778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to earlier lectures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00D125-8C14-4018-B292-548D941A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Personally, HiveQL is easier than written Spark jobs</a:t>
            </a:r>
          </a:p>
          <a:p>
            <a:r>
              <a:rPr lang="en-US" dirty="0"/>
              <a:t>Hive great for historical analysis</a:t>
            </a:r>
          </a:p>
          <a:p>
            <a:pPr lvl="1"/>
            <a:r>
              <a:rPr lang="en-US" dirty="0"/>
              <a:t>Runs on MapReduce, Spark or Tez</a:t>
            </a:r>
          </a:p>
          <a:p>
            <a:pPr lvl="1"/>
            <a:r>
              <a:rPr lang="en-US" dirty="0"/>
              <a:t>Not real-time (processing can take time)</a:t>
            </a:r>
          </a:p>
          <a:p>
            <a:r>
              <a:rPr lang="en-US" dirty="0"/>
              <a:t>Imagine using something to inject data into the “txt” folder live!</a:t>
            </a:r>
          </a:p>
          <a:p>
            <a:r>
              <a:rPr lang="en-US" dirty="0"/>
              <a:t>But let’s store the results then!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368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723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Lecture 7 exercises</vt:lpstr>
      <vt:lpstr>Start HDFS, Hive and HBase</vt:lpstr>
      <vt:lpstr>Download the book!</vt:lpstr>
      <vt:lpstr>Simple word count with Hive!</vt:lpstr>
      <vt:lpstr>Simple word count with Hive!</vt:lpstr>
      <vt:lpstr>Check out the HDFS!</vt:lpstr>
      <vt:lpstr>Hive external tables!</vt:lpstr>
      <vt:lpstr>Hive external tables!</vt:lpstr>
      <vt:lpstr>Perspective to earlier lectures</vt:lpstr>
      <vt:lpstr>HBase</vt:lpstr>
      <vt:lpstr>Your turn!</vt:lpstr>
      <vt:lpstr>Your turn! – Trace my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exercises</dc:title>
  <dc:creator>Daniel Skjold Toft</dc:creator>
  <cp:lastModifiedBy>Daniel Skjold Toft</cp:lastModifiedBy>
  <cp:revision>1</cp:revision>
  <dcterms:created xsi:type="dcterms:W3CDTF">2021-10-24T10:43:39Z</dcterms:created>
  <dcterms:modified xsi:type="dcterms:W3CDTF">2021-10-24T14:15:04Z</dcterms:modified>
</cp:coreProperties>
</file>