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D83C6-A926-473A-B473-47835136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C3AF5FC-940E-4F92-A5D7-BCDA8838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684EE4-2106-4B86-9190-338CF0D4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DD7874-98CE-4721-AFF0-43856883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DD72B4-2438-4DD4-B07C-BD285F7D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01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D40D6-DA31-4A46-B8B6-35528DC0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7C8C44F-E355-4E42-8911-C0F183B17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5EEE9B-76C2-4BE9-BF3E-093C2C1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123AE9-AC3B-4D24-AC0C-DCF97DE9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BF3D5F-52E5-4952-9599-9E37946C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51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DE14FEE-44C8-4529-8202-580CFE2BA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A9BF86-50B5-4B1D-B8FD-994FA9D4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A84516-32E5-4130-A412-D49BC83E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E6011-7369-44C0-9D98-C5BB50BB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BBEB4F-1D74-4167-9D90-76E06387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40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3ED55-44B8-413B-8666-FD340E81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FBAD72-4AD0-410A-8248-9895CDD9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5A4A56-8760-488D-A0D5-ED71FA04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AE7AAE-0EE5-4587-93FB-B44407DA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8BED40-81D1-4046-8ACF-BB7F3A7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11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A0DA8-6A40-4B5B-A0AF-052C8A88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3F2BBC-48BA-4F95-9C08-7664F454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EC48C2-52F2-4705-A80E-6B76D89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489FB8-41EE-4075-B924-50FA3DA4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2D5D77-BA62-4688-BC85-1ABBEF23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7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C8E8-A54E-48B0-BB8D-3DB415DD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5A9792-8354-4EFC-B117-12965B1B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FAB28AE-1AFF-4474-AEA5-0DA33027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B3135D-51EF-4126-9AA6-6E06A33E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3EE38C-6B15-43AA-B05A-C5A6A6A1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4C266E0-EAC0-4D9D-AFFA-97141711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56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378C7-55B2-4F11-84B7-97639AAA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85F8DB-E397-4DED-BA9D-E1BA9332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21377F-253D-4689-9925-F4E8B855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89CAC2-09F9-4664-85B2-C7CE5E789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EC0C0AC-A245-461F-8F59-3DA9E98F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BC37D3-DD6E-4A48-B13F-D284D3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DA34594-CEEC-47C7-8D76-EB1C121C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D0B6D6A-6D5D-4547-B02B-9B902C54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40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B0EA4-A5BE-4042-B11F-173E2F6F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4B8B83-0639-45DB-B493-C874BDF7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00F42C-BCE0-46AC-A6F6-354F474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083240-D738-480C-A70E-BF9EEE5B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79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531CCD-9D8E-44E9-85BB-3C73EA9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E71BCD-8EAF-405D-98D9-32260772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490003B-27CF-45B8-A841-67E82D1A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25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14B10-B71F-402F-8019-1E2E8347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111EF3-9DE8-445C-B899-EF59878F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02FCABA-AEB6-4FA0-9088-74CF1381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2FBA4F-7C05-4D6F-804A-6BB54F41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A9EC27B-0891-4CA9-98D6-7AA39452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4EE742-873D-4B4E-9B61-38A128C2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624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C6B45-3032-43E3-B189-0F3B36B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8F42639-02A4-4127-AA0A-33ECAD6AC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BA626-0A2E-408D-B7E7-1A08E0FC9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08D0CF-53E1-4A6B-93EC-654EF17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2C0D5AD-9CAF-4FCC-92F8-FFBB0D3B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5A9C0E-2718-49F8-9312-61D6A35A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4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E6F2304-9B5D-4A3E-97CF-16DC312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637DFF-1346-4FB3-9C67-FBD5F5E8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2E550A-FBBC-4378-BF03-4FD612071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8BF3-A64F-442A-B5CC-D7D82DE1F143}" type="datetimeFigureOut">
              <a:rPr lang="en-DK" smtClean="0"/>
              <a:t>27/09/2021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57881EE-33A2-4288-B227-58A8D0E58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9B598-6544-409F-9A74-3ACDFCBD4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85B8-6C77-48B6-A9AC-82F9EEB37BE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67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files/11/11-0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7662F-D4CA-402B-82A3-5FE1ECA25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3065F27-7AB4-4B9D-B955-5BA7CE201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5512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E2477-7F79-445B-98C6-8B64BED5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from lecture 2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D022A-885B-4F97-A97D-BA11C0AE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necessary if the containers are still running from last time</a:t>
            </a:r>
          </a:p>
          <a:p>
            <a:pPr lvl="1"/>
            <a:r>
              <a:rPr lang="en-US" dirty="0"/>
              <a:t>I, personally, removes volumes in order to have a clean slate and thus avoid weird errors</a:t>
            </a:r>
          </a:p>
          <a:p>
            <a:pPr lvl="1"/>
            <a:r>
              <a:rPr lang="en-US" dirty="0"/>
              <a:t>We have created no data during these exercises that are necessary to save</a:t>
            </a:r>
          </a:p>
          <a:p>
            <a:r>
              <a:rPr lang="en-US" dirty="0"/>
              <a:t>“docker kill </a:t>
            </a:r>
            <a:r>
              <a:rPr lang="en-US" dirty="0" err="1"/>
              <a:t>namenode</a:t>
            </a:r>
            <a:r>
              <a:rPr lang="en-US" dirty="0"/>
              <a:t> datanode1 datanode2 datanode3”</a:t>
            </a:r>
          </a:p>
          <a:p>
            <a:r>
              <a:rPr lang="en-US" dirty="0"/>
              <a:t>“docker </a:t>
            </a:r>
            <a:r>
              <a:rPr lang="en-US" dirty="0" err="1"/>
              <a:t>containe</a:t>
            </a:r>
            <a:r>
              <a:rPr lang="en-US" dirty="0"/>
              <a:t> rm </a:t>
            </a:r>
            <a:r>
              <a:rPr lang="en-US" dirty="0" err="1"/>
              <a:t>namenode</a:t>
            </a:r>
            <a:r>
              <a:rPr lang="en-US" dirty="0"/>
              <a:t> datanode1 datanode2 datanode3”</a:t>
            </a:r>
          </a:p>
          <a:p>
            <a:r>
              <a:rPr lang="en-US" dirty="0"/>
              <a:t>“docker volume rm </a:t>
            </a:r>
            <a:r>
              <a:rPr lang="en-US" dirty="0" err="1"/>
              <a:t>namenode</a:t>
            </a:r>
            <a:r>
              <a:rPr lang="en-US" dirty="0"/>
              <a:t> datanode1 datanode2 datanode3”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54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2449-E21A-4366-B461-7C8A9C08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cleanups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47246D-ECA6-46C1-9005-A7E5184F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“docker-compose down” where the docker-</a:t>
            </a:r>
            <a:r>
              <a:rPr lang="en-US" dirty="0" err="1"/>
              <a:t>compose.yml</a:t>
            </a:r>
            <a:r>
              <a:rPr lang="en-US" dirty="0"/>
              <a:t> is located</a:t>
            </a:r>
          </a:p>
          <a:p>
            <a:pPr lvl="1"/>
            <a:r>
              <a:rPr lang="en-US" dirty="0"/>
              <a:t>Stops and removes containers</a:t>
            </a:r>
          </a:p>
          <a:p>
            <a:r>
              <a:rPr lang="en-US" dirty="0"/>
              <a:t>“docker volume rm </a:t>
            </a:r>
            <a:r>
              <a:rPr lang="en-US" dirty="0" err="1"/>
              <a:t>namenode</a:t>
            </a:r>
            <a:r>
              <a:rPr lang="en-US" dirty="0"/>
              <a:t> datanode1 datanode2 datanode3”</a:t>
            </a:r>
          </a:p>
          <a:p>
            <a:pPr lvl="1"/>
            <a:r>
              <a:rPr lang="en-US" dirty="0"/>
              <a:t>Remove volumes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1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82669-5D52-4251-AC52-3690775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Spark cluster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F5945C-3568-4C30-99EE-D0BC3D6D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“docker-compose up –d”</a:t>
            </a:r>
          </a:p>
          <a:p>
            <a:pPr lvl="1"/>
            <a:r>
              <a:rPr lang="en-US" dirty="0"/>
              <a:t>Leave out the –d if you’re uncertain of your cleanup step</a:t>
            </a:r>
          </a:p>
          <a:p>
            <a:r>
              <a:rPr lang="en-US" dirty="0"/>
              <a:t>HDFS cluster with a spark-master and two spark-workers</a:t>
            </a:r>
          </a:p>
          <a:p>
            <a:pPr lvl="1"/>
            <a:r>
              <a:rPr lang="en-US" dirty="0"/>
              <a:t>Including network and volumes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267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</a:t>
            </a:r>
            <a:r>
              <a:rPr lang="pt-BR" dirty="0">
                <a:hlinkClick r:id="rId2"/>
              </a:rPr>
              <a:t>https://www.gutenberg.org/files/11/11-0.txt</a:t>
            </a:r>
            <a:r>
              <a:rPr lang="pt-BR" dirty="0"/>
              <a:t>”</a:t>
            </a:r>
          </a:p>
          <a:p>
            <a:r>
              <a:rPr lang="pt-BR" dirty="0"/>
              <a:t>“hdfs dfs –mkdir /txt” – Create a directory in the HDFS</a:t>
            </a:r>
          </a:p>
          <a:p>
            <a:r>
              <a:rPr lang="pt-BR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/txt/”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868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23FC-B3DA-4F49-B576-992C7B7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local spark job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F6BEC9-436D-4684-8F8B-E7466470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a spark-cluster, but only uses local resources</a:t>
            </a:r>
          </a:p>
          <a:p>
            <a:r>
              <a:rPr lang="en-US" dirty="0"/>
              <a:t>Navigate to “BDDST21\Lecture4\</a:t>
            </a:r>
            <a:r>
              <a:rPr lang="en-US" dirty="0" err="1"/>
              <a:t>localPyspark</a:t>
            </a:r>
            <a:r>
              <a:rPr lang="en-US" dirty="0"/>
              <a:t>” and “run”</a:t>
            </a:r>
          </a:p>
          <a:p>
            <a:pPr lvl="1"/>
            <a:r>
              <a:rPr lang="en-US" dirty="0"/>
              <a:t>See the result in the console log</a:t>
            </a:r>
          </a:p>
          <a:p>
            <a:r>
              <a:rPr lang="en-US" dirty="0"/>
              <a:t>Examine the folder content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802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AD1A3-DCBD-4B75-9C35-BE60D3C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clustered job!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51ECEB-FE31-414F-B047-6D362FF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“BDDST21\Lecture4\</a:t>
            </a:r>
            <a:r>
              <a:rPr lang="en-US" dirty="0" err="1"/>
              <a:t>clusterPyspark</a:t>
            </a:r>
            <a:r>
              <a:rPr lang="en-US" dirty="0"/>
              <a:t>” and “run”</a:t>
            </a:r>
          </a:p>
          <a:p>
            <a:r>
              <a:rPr lang="en-US" dirty="0"/>
              <a:t>See the result in the HDFS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/”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/txt-out/”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/txt-out/part-00000”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776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3C3E-0BC5-4399-86CF-81C0217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exercise!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6E734-DDB1-4090-A606-BC5220E7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</a:p>
          <a:p>
            <a:pPr lvl="1"/>
            <a:r>
              <a:rPr lang="en-US" dirty="0"/>
              <a:t>alice.txt book </a:t>
            </a:r>
          </a:p>
          <a:p>
            <a:pPr lvl="1"/>
            <a:r>
              <a:rPr lang="en-US" dirty="0"/>
              <a:t>The two word lists in “</a:t>
            </a:r>
            <a:r>
              <a:rPr lang="en-US" dirty="0" err="1"/>
              <a:t>sentimentExercise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Example.py with the loaded lists</a:t>
            </a:r>
          </a:p>
          <a:p>
            <a:r>
              <a:rPr lang="en-US" dirty="0"/>
              <a:t>First, count the positive and negative words</a:t>
            </a:r>
          </a:p>
          <a:p>
            <a:pPr lvl="1"/>
            <a:r>
              <a:rPr lang="en-US" dirty="0"/>
              <a:t>Print the total score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6592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8C91E-D79D-439E-B175-EFA4AD36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exercise! Part 2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3EB5DD-80B1-4200-93FB-B042A9CE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split the sentences in the book by “.”, and find positive and negative sentences.</a:t>
            </a:r>
          </a:p>
          <a:p>
            <a:pPr lvl="1"/>
            <a:r>
              <a:rPr lang="en-US" dirty="0"/>
              <a:t>Ex. A positive word gives the sentence +1, and negative -1 (called sentiment score)</a:t>
            </a:r>
          </a:p>
          <a:p>
            <a:pPr lvl="1"/>
            <a:r>
              <a:rPr lang="en-US" dirty="0"/>
              <a:t>Find the score of all the sentences in the book!</a:t>
            </a:r>
          </a:p>
          <a:p>
            <a:pPr lvl="1"/>
            <a:r>
              <a:rPr lang="en-US" dirty="0"/>
              <a:t>Simply print it to the console</a:t>
            </a:r>
          </a:p>
          <a:p>
            <a:r>
              <a:rPr lang="en-US" dirty="0"/>
              <a:t>Thirdly, think about storing this new sentiment score in the HDFS for later retrieval. Raw text, JSON, Avro or Parquet?</a:t>
            </a:r>
          </a:p>
          <a:p>
            <a:r>
              <a:rPr lang="en-US" dirty="0"/>
              <a:t>Optionally, load the word files in from HDFS, instead of “in-memory”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873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Lecture 4 exercises</vt:lpstr>
      <vt:lpstr>Cleanup from lecture 2</vt:lpstr>
      <vt:lpstr>Future cleanups</vt:lpstr>
      <vt:lpstr>Docker-compose a Spark cluster</vt:lpstr>
      <vt:lpstr>Download the book!</vt:lpstr>
      <vt:lpstr>Run a local spark job</vt:lpstr>
      <vt:lpstr>Run a clustered job!</vt:lpstr>
      <vt:lpstr>Sentiment exercise!</vt:lpstr>
      <vt:lpstr>Sentiment exercise!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exercises</dc:title>
  <dc:creator>Daniel Skjold Toft</dc:creator>
  <cp:lastModifiedBy>Daniel Skjold Toft</cp:lastModifiedBy>
  <cp:revision>1</cp:revision>
  <dcterms:created xsi:type="dcterms:W3CDTF">2021-09-27T09:39:45Z</dcterms:created>
  <dcterms:modified xsi:type="dcterms:W3CDTF">2021-09-27T10:44:50Z</dcterms:modified>
</cp:coreProperties>
</file>