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1" r:id="rId8"/>
    <p:sldId id="260" r:id="rId9"/>
    <p:sldId id="267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E26E-EDFC-4941-A49B-D22C66187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03712B4-6FE7-4A9D-8FCD-43D540153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BA3F58-EACE-4579-A33D-8D1D9DC3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8CAAC8-9B8F-4B5E-AE2C-211A99DF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3E21C5-FDF7-4568-80C6-EB67B23F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722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DE22B-C405-4971-B998-C3E50E0D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BD92F76-1EBD-47EF-AA7A-8E8C759D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0D14A0-54BA-435F-9722-0D600663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825F70-0E8C-447B-8302-59B62D51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C67F7F4-81D2-41DE-9636-AEA9D7E5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337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7B90F39-8DE0-45C8-A360-DDB6F556C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7CF3829-E90C-427F-BA5A-35CABB602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4984A9-9C3B-4A7B-BDFA-6FBD74B5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34392F-7CF3-4B41-96E7-DEED09B6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20386F-6DF5-4563-96F4-9D6CBBF0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212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5D28E-B537-48A9-9399-F0B288BA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9E09F4-7CAC-4E72-88AC-5C322FC3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DDB983-5482-4C64-B603-DC8255D2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AC90F0-CCDC-413B-B532-639AA58B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1CAB5D-0E62-4B91-AA41-735E3615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531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796D5-D6CB-4F30-9048-1922DAF5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ED230F9-95B7-401B-81AF-AEF0E2A3C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BE7773-F700-4BCC-AFA5-89C0632C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6A7E0E1-80E1-4862-80E5-2197728A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0F01CF-9E33-4A6B-84F7-4981AFDB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556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322CC-3B18-4B12-A1C6-A90B26A5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89138B-6079-41EE-8E54-C68E2F203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560AD20-4B4E-4082-9952-1658BC1BF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4C1EE1A-2D37-4055-BDF5-6D008D78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E138078-C25C-43B5-828D-FED021B8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D0DDAD-532B-4801-8C6E-ACDF8481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41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18C9E-E4FF-45F1-8FB8-D746283B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5732E2F-CBD2-4219-AC22-D8F30E02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1552EE7-419E-44E9-8A09-A614946D8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741BDFB-41CE-4648-8367-E4224DFAE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6D82FDC-FEBE-4B34-AAF1-C92CB9510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AC05145-3A9D-4BFF-9A61-E1D48A63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6BF7966-D7AD-4C14-BE3B-FF802CDB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8158967-4221-4158-85C0-129BB203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25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25D1A-A3BA-4381-98CA-ABCDEE89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CB22180-4480-4C4E-BBB6-9357A5D9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31CAF21-53F9-44D7-8FAE-3DF98251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335FEE4-1F5B-41D5-9CD9-453B0E19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23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E6B0DDF-E55B-4FA9-B8F6-0C91160E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A70958E-A72E-4053-A3D9-C7EE1C90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D3A90AB-FB9C-4661-B417-BC07A2F3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029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3F420-ABC0-4350-A234-F320DD64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F76EAC-63ED-458A-8EBE-0A0C1FF6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E1C85C-E6A1-4F52-8201-B2189E913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AF4FF26-6144-4C93-A0DB-04BE0C8C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E1B235-DF6D-4BA1-8D77-3FDA93B1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E154396-F1F6-4BA2-8901-3D5EE9AB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0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E486B-771B-4B31-B29A-D6086545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96CA5C7-2CC8-42A6-A849-975756D1F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CD1A45D-2631-40AC-90C5-7413EF9F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7B3E240-60F5-4F96-856F-87EC42CB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19B936-50E6-404D-8F14-A1A81453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BEC4BB-BFB9-4A4E-857E-8ADC13F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503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816670A-3DA3-46DA-B1E9-FC546CF0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058E8E-A7D8-4473-89AF-2AACB5EF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F132B07-CDF6-4E62-9E0C-A2E394DFD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6C40-7297-4494-A6EB-81D685F85F8B}" type="datetimeFigureOut">
              <a:rPr lang="en-DK" smtClean="0"/>
              <a:t>11/10/2021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ABC1AC1-8057-43FF-9CB0-3025F68F3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3D04C4-8039-4C97-B703-E73821D4D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0EF34-05E3-4882-8FE3-8F85D2F49688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376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files/11/11-0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6397D-FA1F-4692-871A-9DC77BB57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 exercises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D2E4151-4034-4405-8FBA-70DC89A04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Skjold Toft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2081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98DE-6772-4A86-A1D2-B646D6AC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 err="1"/>
              <a:t>Kowl</a:t>
            </a:r>
            <a:r>
              <a:rPr lang="en-US" dirty="0"/>
              <a:t>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EDD4B3-61AF-452D-BA09-98AE2E33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“topics”</a:t>
            </a:r>
          </a:p>
          <a:p>
            <a:r>
              <a:rPr lang="en-US" dirty="0"/>
              <a:t>May take a minute or two before processing is done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8699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9A4CF-E2D2-47F9-B126-7C7DECB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24A436-285F-4D39-BA2D-FAB77B45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sentiment of each sentence?</a:t>
            </a:r>
          </a:p>
          <a:p>
            <a:r>
              <a:rPr lang="en-US" dirty="0"/>
              <a:t>Read from the Kafka topic “sentences”</a:t>
            </a:r>
          </a:p>
          <a:p>
            <a:r>
              <a:rPr lang="en-US" dirty="0"/>
              <a:t>Calculate the sentiment score of each sentence</a:t>
            </a:r>
          </a:p>
          <a:p>
            <a:r>
              <a:rPr lang="en-US" dirty="0"/>
              <a:t>Sent it back to Kafka!</a:t>
            </a:r>
          </a:p>
          <a:p>
            <a:endParaRPr lang="en-US" dirty="0"/>
          </a:p>
          <a:p>
            <a:r>
              <a:rPr lang="en-US" dirty="0"/>
              <a:t>Is Kafka the best way to store the results of word count and sentiment score?</a:t>
            </a:r>
          </a:p>
        </p:txBody>
      </p:sp>
    </p:spTree>
    <p:extLst>
      <p:ext uri="{BB962C8B-B14F-4D97-AF65-F5344CB8AC3E}">
        <p14:creationId xmlns:p14="http://schemas.microsoft.com/office/powerpoint/2010/main" val="236719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B7797-C96A-4E97-8D4D-A71EF54B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D70850-6732-47C6-B1C7-A6299C0F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architecture: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E729BE6-9521-4419-832C-4F87D57F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90" y="2411364"/>
            <a:ext cx="10873314" cy="158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06C8F-C220-4F5C-B94D-74961E71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0E6F01-A41C-4ABD-B850-D9774A6D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output should look something like:</a:t>
            </a:r>
          </a:p>
          <a:p>
            <a:pPr lvl="1"/>
            <a:r>
              <a:rPr lang="en-US" dirty="0"/>
              <a:t>{“</a:t>
            </a:r>
            <a:r>
              <a:rPr lang="en-US" dirty="0" err="1"/>
              <a:t>sentimentScore</a:t>
            </a:r>
            <a:r>
              <a:rPr lang="en-US" dirty="0"/>
              <a:t>”: 3, “count”: 7}</a:t>
            </a:r>
          </a:p>
          <a:p>
            <a:pPr lvl="1"/>
            <a:r>
              <a:rPr lang="en-US" dirty="0"/>
              <a:t>{“</a:t>
            </a:r>
            <a:r>
              <a:rPr lang="en-US" dirty="0" err="1"/>
              <a:t>sentimentScore</a:t>
            </a:r>
            <a:r>
              <a:rPr lang="en-US" dirty="0"/>
              <a:t>”: 2, “count”: 13}</a:t>
            </a:r>
          </a:p>
          <a:p>
            <a:pPr lvl="1"/>
            <a:r>
              <a:rPr lang="en-US" dirty="0"/>
              <a:t>{“</a:t>
            </a:r>
            <a:r>
              <a:rPr lang="en-US" dirty="0" err="1"/>
              <a:t>sentimentScore</a:t>
            </a:r>
            <a:r>
              <a:rPr lang="en-US" dirty="0"/>
              <a:t>”: 1, “count”: 30}</a:t>
            </a:r>
          </a:p>
          <a:p>
            <a:pPr lvl="1"/>
            <a:r>
              <a:rPr lang="en-US" dirty="0"/>
              <a:t>{“</a:t>
            </a:r>
            <a:r>
              <a:rPr lang="en-US" dirty="0" err="1"/>
              <a:t>sentimentScore</a:t>
            </a:r>
            <a:r>
              <a:rPr lang="en-US" dirty="0"/>
              <a:t>”: 0, “count”: 157}</a:t>
            </a:r>
          </a:p>
          <a:p>
            <a:pPr lvl="1"/>
            <a:r>
              <a:rPr lang="en-US" dirty="0"/>
              <a:t>{“</a:t>
            </a:r>
            <a:r>
              <a:rPr lang="en-US" dirty="0" err="1"/>
              <a:t>sentimentScore</a:t>
            </a:r>
            <a:r>
              <a:rPr lang="en-US" dirty="0"/>
              <a:t>”: -1, “count”: 19}</a:t>
            </a:r>
          </a:p>
          <a:p>
            <a:pPr lvl="1"/>
            <a:r>
              <a:rPr lang="en-US" dirty="0"/>
              <a:t>{“</a:t>
            </a:r>
            <a:r>
              <a:rPr lang="en-US" dirty="0" err="1"/>
              <a:t>sentimentScore</a:t>
            </a:r>
            <a:r>
              <a:rPr lang="en-US" dirty="0"/>
              <a:t>”: -2, “count”: 5}</a:t>
            </a:r>
            <a:endParaRPr lang="en-DK" dirty="0"/>
          </a:p>
          <a:p>
            <a:pPr lvl="1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380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F0AA6-A0EF-4A5E-B903-810A6B63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on lecture 4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E113FA-979E-496C-8002-A1B8CD1B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Spark and what is Python? (Great question!)</a:t>
            </a:r>
          </a:p>
          <a:p>
            <a:pPr lvl="1"/>
            <a:r>
              <a:rPr lang="en-US" dirty="0"/>
              <a:t>Navigate to “BDDST21\Lecture4\</a:t>
            </a:r>
            <a:r>
              <a:rPr lang="en-US" dirty="0" err="1"/>
              <a:t>sentimentExercise</a:t>
            </a:r>
            <a:r>
              <a:rPr lang="en-US" dirty="0"/>
              <a:t>” and look at “myAnswer.py” and “wrong.py”</a:t>
            </a:r>
          </a:p>
          <a:p>
            <a:r>
              <a:rPr lang="en-US" dirty="0"/>
              <a:t>The wrong collects the data and uses Python looping</a:t>
            </a:r>
          </a:p>
          <a:p>
            <a:r>
              <a:rPr lang="en-US" dirty="0"/>
              <a:t>The other, creates a Python function, but uses Spark to map it</a:t>
            </a:r>
          </a:p>
          <a:p>
            <a:pPr lvl="1"/>
            <a:r>
              <a:rPr lang="en-US" dirty="0"/>
              <a:t>Utilizing distributed computing by Spark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7774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D5EDA-AABE-4729-88B0-3C4FF134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for today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C28553-8146-482A-9071-C2788C9DE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01"/>
            <a:ext cx="10515600" cy="3555061"/>
          </a:xfrm>
        </p:spPr>
        <p:txBody>
          <a:bodyPr/>
          <a:lstStyle/>
          <a:p>
            <a:r>
              <a:rPr lang="en-US" dirty="0"/>
              <a:t>For that, we need:</a:t>
            </a:r>
          </a:p>
          <a:p>
            <a:pPr lvl="1"/>
            <a:r>
              <a:rPr lang="en-US" dirty="0"/>
              <a:t>HDFS cluster</a:t>
            </a:r>
          </a:p>
          <a:p>
            <a:pPr lvl="1"/>
            <a:r>
              <a:rPr lang="en-US" dirty="0"/>
              <a:t>Spark cluster</a:t>
            </a:r>
          </a:p>
          <a:p>
            <a:pPr lvl="1"/>
            <a:r>
              <a:rPr lang="en-US" dirty="0"/>
              <a:t>Kafka and Zookeeper cluster (+ </a:t>
            </a:r>
            <a:r>
              <a:rPr lang="en-US" dirty="0" err="1"/>
              <a:t>Kowl</a:t>
            </a:r>
            <a:r>
              <a:rPr lang="en-US" dirty="0"/>
              <a:t>)</a:t>
            </a:r>
          </a:p>
          <a:p>
            <a:r>
              <a:rPr lang="en-US" dirty="0"/>
              <a:t>Navigate to BDDST21\Lecture6</a:t>
            </a:r>
          </a:p>
          <a:p>
            <a:pPr lvl="1"/>
            <a:r>
              <a:rPr lang="en-US" dirty="0"/>
              <a:t>“docker-compose up”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7319CE79-5BDF-4B29-B55E-4730AFB4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7" y="1609552"/>
            <a:ext cx="10916817" cy="6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3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045A3-AE0B-49E0-88FE-CD2AF44A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HDFS directory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3F8C49-E2C7-4541-B7EC-4A7D0F5B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exec –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bash”</a:t>
            </a:r>
          </a:p>
          <a:p>
            <a:r>
              <a:rPr lang="pt-BR" dirty="0"/>
              <a:t>“hdfs dfs –mkdir /stream-in” – Create a directory in the HDFS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3279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74278-35BF-4565-AD8B-6EE67BD7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splitter – structured streaming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7CDF86-B7C9-49D8-A5FD-044F6DF9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Splits sentences based on text files in a directory</a:t>
            </a:r>
          </a:p>
          <a:p>
            <a:pPr lvl="1"/>
            <a:r>
              <a:rPr lang="en-US" dirty="0"/>
              <a:t>Read files from a HDFS directory</a:t>
            </a:r>
          </a:p>
          <a:p>
            <a:pPr lvl="1"/>
            <a:r>
              <a:rPr lang="en-US" dirty="0"/>
              <a:t>Split the content of file into sentences, write to Kafka topic</a:t>
            </a:r>
          </a:p>
          <a:p>
            <a:r>
              <a:rPr lang="en-US" dirty="0" err="1"/>
              <a:t>Dockerfile</a:t>
            </a:r>
            <a:r>
              <a:rPr lang="en-US" dirty="0"/>
              <a:t> has been changed this time!</a:t>
            </a:r>
          </a:p>
          <a:p>
            <a:endParaRPr lang="en-US" dirty="0"/>
          </a:p>
          <a:p>
            <a:r>
              <a:rPr lang="en-US" dirty="0"/>
              <a:t>Navigate to BDDST21\Lecture6\</a:t>
            </a:r>
            <a:r>
              <a:rPr lang="en-US" dirty="0" err="1"/>
              <a:t>sentenceSplitter</a:t>
            </a:r>
            <a:endParaRPr lang="en-US" dirty="0"/>
          </a:p>
          <a:p>
            <a:pPr lvl="1"/>
            <a:r>
              <a:rPr lang="en-US" dirty="0"/>
              <a:t>“run”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1763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045A3-AE0B-49E0-88FE-CD2AF44A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book!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3F8C49-E2C7-4541-B7EC-4A7D0F5B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exec –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bash”</a:t>
            </a:r>
          </a:p>
          <a:p>
            <a:r>
              <a:rPr lang="en-US" dirty="0"/>
              <a:t>“apt update”</a:t>
            </a:r>
          </a:p>
          <a:p>
            <a:r>
              <a:rPr lang="en-US" dirty="0"/>
              <a:t>“apt install </a:t>
            </a:r>
            <a:r>
              <a:rPr lang="en-US" dirty="0" err="1"/>
              <a:t>wget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pt-BR" dirty="0"/>
              <a:t>wget -O alice.txt </a:t>
            </a:r>
            <a:r>
              <a:rPr lang="pt-BR" dirty="0">
                <a:hlinkClick r:id="rId2"/>
              </a:rPr>
              <a:t>https://www.gutenberg.org/files/11/11-0.txt</a:t>
            </a:r>
            <a:r>
              <a:rPr lang="pt-BR" dirty="0"/>
              <a:t>”</a:t>
            </a:r>
          </a:p>
          <a:p>
            <a:r>
              <a:rPr lang="pt-BR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alice.txt /stream-in/”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4868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98DE-6772-4A86-A1D2-B646D6AC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 err="1"/>
              <a:t>Kowl</a:t>
            </a:r>
            <a:r>
              <a:rPr lang="en-US" dirty="0"/>
              <a:t>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EDD4B3-61AF-452D-BA09-98AE2E33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address “localhost:8088”</a:t>
            </a:r>
          </a:p>
          <a:p>
            <a:r>
              <a:rPr lang="en-US" dirty="0"/>
              <a:t>Navigate to “topics”</a:t>
            </a:r>
          </a:p>
          <a:p>
            <a:r>
              <a:rPr lang="en-US" dirty="0"/>
              <a:t>May take a minute or two before processing is done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7643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58E06-1E5C-457A-8F2B-9521B595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– structured streaming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AF915F-B375-4510-BBFC-00454AC3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words from the Kafka topic “sentences”</a:t>
            </a:r>
          </a:p>
          <a:p>
            <a:pPr lvl="1"/>
            <a:r>
              <a:rPr lang="en-US" dirty="0"/>
              <a:t>Create a Kafka read stream</a:t>
            </a:r>
          </a:p>
          <a:p>
            <a:pPr lvl="1"/>
            <a:r>
              <a:rPr lang="en-US" dirty="0"/>
              <a:t>Make the word count</a:t>
            </a:r>
          </a:p>
          <a:p>
            <a:pPr lvl="1"/>
            <a:r>
              <a:rPr lang="en-US" dirty="0"/>
              <a:t>Modify the </a:t>
            </a:r>
            <a:r>
              <a:rPr lang="en-US" dirty="0" err="1"/>
              <a:t>DataFrame</a:t>
            </a:r>
            <a:r>
              <a:rPr lang="en-US" dirty="0"/>
              <a:t> to be writeable to Kafka</a:t>
            </a:r>
          </a:p>
          <a:p>
            <a:pPr lvl="1"/>
            <a:r>
              <a:rPr lang="en-US" dirty="0"/>
              <a:t>Create the Kafka write stream</a:t>
            </a:r>
          </a:p>
          <a:p>
            <a:r>
              <a:rPr lang="en-US" dirty="0"/>
              <a:t>Output mode is “complete”</a:t>
            </a:r>
          </a:p>
          <a:p>
            <a:pPr lvl="1"/>
            <a:r>
              <a:rPr lang="en-US" dirty="0"/>
              <a:t>Write all of the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everytime</a:t>
            </a:r>
            <a:r>
              <a:rPr lang="en-US" dirty="0"/>
              <a:t> it receives updates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9516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045A3-AE0B-49E0-88FE-CD2AF44A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book in again!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3F8C49-E2C7-4541-B7EC-4A7D0F5B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count program starts from the latest Kafka message offset, meaning it will not “know” about the previous messages on the topic “sentences”</a:t>
            </a:r>
          </a:p>
          <a:p>
            <a:r>
              <a:rPr lang="en-US" dirty="0"/>
              <a:t>“docker exec –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bash”</a:t>
            </a:r>
          </a:p>
          <a:p>
            <a:r>
              <a:rPr lang="pt-BR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alice.txt /stream-in/alice2.txt”</a:t>
            </a:r>
          </a:p>
          <a:p>
            <a:pPr lvl="1"/>
            <a:r>
              <a:rPr lang="en-US" dirty="0"/>
              <a:t>Uses a new name, to not overwrite the other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920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529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Lecture 6 exercises</vt:lpstr>
      <vt:lpstr>Follow up on lecture 4</vt:lpstr>
      <vt:lpstr>The architecture for today</vt:lpstr>
      <vt:lpstr>Make the HDFS directory</vt:lpstr>
      <vt:lpstr>Sentence splitter – structured streaming</vt:lpstr>
      <vt:lpstr>Download the book!</vt:lpstr>
      <vt:lpstr>Take a look at Kowl!</vt:lpstr>
      <vt:lpstr>Word count – structured streaming</vt:lpstr>
      <vt:lpstr>Put the book in again!</vt:lpstr>
      <vt:lpstr>Take a look at Kowl!</vt:lpstr>
      <vt:lpstr>Your turn!</vt:lpstr>
      <vt:lpstr>Your turn!</vt:lpstr>
      <vt:lpstr>Your turn!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exercises</dc:title>
  <dc:creator>Daniel Skjold Toft</dc:creator>
  <cp:lastModifiedBy>Daniel Skjold Toft</cp:lastModifiedBy>
  <cp:revision>2</cp:revision>
  <dcterms:created xsi:type="dcterms:W3CDTF">2021-10-11T08:43:01Z</dcterms:created>
  <dcterms:modified xsi:type="dcterms:W3CDTF">2021-10-11T09:54:59Z</dcterms:modified>
</cp:coreProperties>
</file>