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8C4B8-0D50-4CE6-B556-4CDCE690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C05C96-E56F-44B5-862B-06C1D52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6AA31C-F6FB-4D86-A48D-09207442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09C929-A30E-483F-9DAA-A974AE4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902632-222D-40FF-9E7E-252F8BA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46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07469-71AE-4222-8BCD-6167EF1E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C151FE-E7D0-4281-95CB-C8FAA26D5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E5B1A-B3D2-46E1-B05B-9FB918B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5B7350-987B-44CB-B942-B293EF42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779608-2DCA-40E3-9B85-27811803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254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EF62BDA-2814-4F34-BB5E-B04EF3A71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15FE287-0505-4B21-A3DC-6A44E175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8E847E-4199-4813-BF53-3712B578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51A5DC-FD43-4384-8BCE-566C5436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E723E6-9A72-4B59-97FF-CF9E0493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698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11CDE-5C36-47BF-B504-1FD3B12C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2A1DAE-A427-4E97-9C70-639959C1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E5B1DC-B722-4E32-B0B4-C3E02297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826AF3-185C-4B7A-ACE2-93858884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A582C-8C87-4520-A1F3-EFFF1B09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32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BA42-95D8-4192-8DDB-A7562F5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E07D5B-5EBE-412B-9639-0CA4A27E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2B80FB-7E2C-4EFB-BADB-F0E6FEE4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E0427-D4F7-48EE-B659-B8FCB8D1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39A5F-72A2-462A-AEC1-ACD5BF68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339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E36E8-237C-48D5-A611-18CA205F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CA9BCA-BE6A-4748-83BF-DEDE5959A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913131D-9D96-439E-824C-9C2398F4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C235D85-0541-4F25-91C7-E1D8F4FF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2DD591-BD7F-4ACB-BAC0-C02047EE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DD1A39-4B54-4E11-A89C-14F310AF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390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A389D-424F-4F8F-8658-6D55FDD0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B2C140-2A50-4DDB-91A6-4E5EB7AC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B98406B-69B7-4CDA-9593-3C7A5795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EEE7B2A-0E7E-414A-8D26-289C07528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27B5432-44DF-4307-A29D-276A8F1FE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4946DA-F570-4868-BD04-1595E8F0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0B6A7CF-45DC-4057-A229-1EB7E5F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CAAB01-F9B5-419F-9F20-B7F05C8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7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3EC2D-992D-4760-9D4E-407CA58E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EB7DB3A-4B04-4EA0-BF32-BFDF52F2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CAFF7A8-CC21-42CC-AD57-B39F0899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650B22-1AE6-455F-B381-49E93A0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41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D79EF3-034B-46AC-A5B6-487CB09E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A7BA3BA-102C-4299-8BAD-D299F71A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BB82EA-CF9B-49AE-BB34-1D48E5B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13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12739-3131-4AF5-A0AF-1942B717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BDAB68-3C7D-4E9A-9CD4-E59DB947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0875AF5-3722-4AAA-9D9F-79E0498A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4CCC17-5EF3-4770-8FBC-76BF583D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85A2B2-A172-4554-BAEF-F3A5FB0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EB4D9E-016B-4C13-8C3E-38E62AD2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2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AACD1-BDE7-48F1-9ED5-761D9274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38F3718-C7C3-4440-B689-D7ADE7625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4900F8-6A6E-4112-8650-F70701A7D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127873-3852-4CE5-B9C3-74D8AF22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4747D4-8E6A-4097-B6AC-D72E132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1B9A7F-DA48-4284-BC33-0E4C6F40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29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B9E3561-80AB-4C99-8179-727B17BA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D84099E-161F-4425-AB08-5A6CA4B2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8F0C49-3F6D-4D85-9992-B9D80D4E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A407AC-1F5B-445E-988A-E38E7B75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1E4926-13F1-475B-9486-8B1D614D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956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fluent.io/3.2.2/installation/docker/docs/quickstart.html#kafk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me.apache.org/FlumeUser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070D6-4922-4764-A250-DAEDA93FB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20338C1-7977-4864-9970-F093D2E86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333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5B897-D377-4B51-A05E-4E141B7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on last exercise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4FDA7E-633B-4A5A-A7AC-F59FD110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Highly encourage to experiment and learn!</a:t>
            </a:r>
          </a:p>
          <a:p>
            <a:r>
              <a:rPr lang="en-US" dirty="0"/>
              <a:t>In docker containers, you can’t break anything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6415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CF986-7B84-46D4-9448-95C8CA22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a Kafka cluster!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39D211-A9C3-458D-9CF6-D6C3FC57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“docker-compose up -d”</a:t>
            </a:r>
          </a:p>
          <a:p>
            <a:pPr lvl="1"/>
            <a:r>
              <a:rPr lang="en-US" dirty="0"/>
              <a:t>Everything in “ “ marks can be executed as a command</a:t>
            </a:r>
          </a:p>
          <a:p>
            <a:r>
              <a:rPr lang="en-US" dirty="0"/>
              <a:t>A Zookeeper, a Kafka broker and a Kafka UI (</a:t>
            </a:r>
            <a:r>
              <a:rPr lang="en-US" dirty="0" err="1"/>
              <a:t>kowl</a:t>
            </a:r>
            <a:r>
              <a:rPr lang="en-US" dirty="0"/>
              <a:t>)</a:t>
            </a:r>
          </a:p>
          <a:p>
            <a:r>
              <a:rPr lang="en-US" dirty="0"/>
              <a:t>One network</a:t>
            </a:r>
          </a:p>
          <a:p>
            <a:r>
              <a:rPr lang="en-US" dirty="0"/>
              <a:t>One volume</a:t>
            </a:r>
          </a:p>
          <a:p>
            <a:endParaRPr lang="en-US" dirty="0"/>
          </a:p>
          <a:p>
            <a:r>
              <a:rPr lang="en-US" dirty="0"/>
              <a:t>Sometimes, when restarted, the Kafka fails to launch. Solved by:</a:t>
            </a:r>
          </a:p>
          <a:p>
            <a:pPr lvl="1"/>
            <a:r>
              <a:rPr lang="en-US" dirty="0"/>
              <a:t>“docker-compose down” (in the Lecture 3 directory)</a:t>
            </a:r>
          </a:p>
          <a:p>
            <a:pPr lvl="1"/>
            <a:r>
              <a:rPr lang="en-US" dirty="0"/>
              <a:t>“docker volume rm </a:t>
            </a:r>
            <a:r>
              <a:rPr lang="en-US" dirty="0" err="1"/>
              <a:t>kafka</a:t>
            </a:r>
            <a:r>
              <a:rPr lang="en-US" dirty="0"/>
              <a:t>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9715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D330-032F-4ED9-B68F-857BD3B2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shell commands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FA71F6-E326-4827-8279-9AB21C3A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supports a bunch of different shell commands</a:t>
            </a:r>
          </a:p>
          <a:p>
            <a:pPr lvl="1"/>
            <a:r>
              <a:rPr lang="en-US" dirty="0"/>
              <a:t>Producers, consumers, topic management, etc.</a:t>
            </a:r>
          </a:p>
          <a:p>
            <a:r>
              <a:rPr lang="en-US" dirty="0"/>
              <a:t>Examples are shown in /Lecture3/</a:t>
            </a:r>
            <a:r>
              <a:rPr lang="en-US" dirty="0" err="1"/>
              <a:t>kafka</a:t>
            </a:r>
            <a:r>
              <a:rPr lang="en-US" dirty="0"/>
              <a:t>-commands</a:t>
            </a:r>
          </a:p>
          <a:p>
            <a:pPr lvl="1"/>
            <a:r>
              <a:rPr lang="en-US" dirty="0"/>
              <a:t>Let’s go browse them!</a:t>
            </a:r>
          </a:p>
          <a:p>
            <a:r>
              <a:rPr lang="en-US" dirty="0"/>
              <a:t>Heavily inspired from: </a:t>
            </a:r>
            <a:r>
              <a:rPr lang="en-US" dirty="0">
                <a:hlinkClick r:id="rId2"/>
              </a:rPr>
              <a:t>https://docs.confluent.io/3.2.2/installation/docker/docs/quickstart.html#kafka</a:t>
            </a:r>
            <a:r>
              <a:rPr lang="en-US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4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E04E6-EEF0-4B2F-A6DB-BC52DF38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UI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229646-7302-462C-8396-E56247C6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docker-compose running: </a:t>
            </a:r>
            <a:r>
              <a:rPr lang="en-US" dirty="0">
                <a:hlinkClick r:id="rId2"/>
              </a:rPr>
              <a:t>http://localhost:8080</a:t>
            </a:r>
            <a:r>
              <a:rPr lang="en-US" dirty="0"/>
              <a:t> </a:t>
            </a:r>
          </a:p>
          <a:p>
            <a:r>
              <a:rPr lang="en-US" dirty="0"/>
              <a:t>All sorts of information, most important</a:t>
            </a:r>
          </a:p>
          <a:p>
            <a:pPr lvl="1"/>
            <a:r>
              <a:rPr lang="en-US" dirty="0"/>
              <a:t>Brokers (what is up and running, and what are their configs)</a:t>
            </a:r>
          </a:p>
          <a:p>
            <a:pPr lvl="1"/>
            <a:r>
              <a:rPr lang="en-US" dirty="0"/>
              <a:t>Topics (everything from messages overview to consumers and partitions)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817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6DBFF-8206-45B6-B3EC-328E274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using Kafka!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1A1472-D338-4235-9835-9DBB2726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consumer</a:t>
            </a:r>
          </a:p>
          <a:p>
            <a:pPr lvl="1"/>
            <a:r>
              <a:rPr lang="en-US" dirty="0"/>
              <a:t>Start a new </a:t>
            </a:r>
            <a:r>
              <a:rPr lang="en-US" dirty="0" err="1"/>
              <a:t>cmd</a:t>
            </a:r>
            <a:r>
              <a:rPr lang="en-US" dirty="0"/>
              <a:t> prompt and navigate to BDDST21\Lecture3\consumer</a:t>
            </a:r>
          </a:p>
          <a:p>
            <a:pPr lvl="1"/>
            <a:r>
              <a:rPr lang="en-US" dirty="0"/>
              <a:t>“run” -&gt; When complete, you’re now inside a docker container</a:t>
            </a:r>
          </a:p>
          <a:p>
            <a:pPr lvl="1"/>
            <a:r>
              <a:rPr lang="en-US" dirty="0"/>
              <a:t>“python example.py”</a:t>
            </a:r>
          </a:p>
          <a:p>
            <a:r>
              <a:rPr lang="en-US" dirty="0"/>
              <a:t>Produce messages</a:t>
            </a:r>
          </a:p>
          <a:p>
            <a:pPr lvl="1"/>
            <a:r>
              <a:rPr lang="en-US" dirty="0"/>
              <a:t>Start a new </a:t>
            </a:r>
            <a:r>
              <a:rPr lang="en-US" dirty="0" err="1"/>
              <a:t>cmd</a:t>
            </a:r>
            <a:r>
              <a:rPr lang="en-US" dirty="0"/>
              <a:t> prompt and navigate to BDDST21\Lecture3\</a:t>
            </a:r>
            <a:r>
              <a:rPr lang="en-US" dirty="0" err="1"/>
              <a:t>kafka</a:t>
            </a:r>
            <a:r>
              <a:rPr lang="en-US" dirty="0"/>
              <a:t>-commands</a:t>
            </a:r>
          </a:p>
          <a:p>
            <a:pPr lvl="1"/>
            <a:r>
              <a:rPr lang="en-US" dirty="0"/>
              <a:t>“produce-messages”</a:t>
            </a:r>
          </a:p>
          <a:p>
            <a:r>
              <a:rPr lang="en-US" dirty="0"/>
              <a:t>Consumer should print out messages!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9332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51198-85C9-45B7-9B15-9F9619E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consumers?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3083D5-8AF8-48D9-8ECE-D4047561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another consumer in another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r>
              <a:rPr lang="en-US" dirty="0"/>
              <a:t>Produce messages</a:t>
            </a:r>
          </a:p>
          <a:p>
            <a:pPr lvl="1"/>
            <a:r>
              <a:rPr lang="en-US" dirty="0"/>
              <a:t>Completely fine to reuse the “produce messages” </a:t>
            </a:r>
            <a:r>
              <a:rPr lang="en-US" dirty="0" err="1"/>
              <a:t>cmd</a:t>
            </a:r>
            <a:r>
              <a:rPr lang="en-US" dirty="0"/>
              <a:t> prompt from last slide</a:t>
            </a:r>
          </a:p>
          <a:p>
            <a:r>
              <a:rPr lang="en-US" dirty="0"/>
              <a:t>Does both consumers receive messages?</a:t>
            </a:r>
          </a:p>
          <a:p>
            <a:r>
              <a:rPr lang="en-US" dirty="0"/>
              <a:t>Why?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876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5C5B7-8395-4C31-AE87-F151E33D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that!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C27790-1619-48E5-B62B-3E6A9EE3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BDDST21\Lecture3\</a:t>
            </a:r>
            <a:r>
              <a:rPr lang="en-US" dirty="0" err="1"/>
              <a:t>kafka</a:t>
            </a:r>
            <a:r>
              <a:rPr lang="en-US" dirty="0"/>
              <a:t>-commands</a:t>
            </a:r>
          </a:p>
          <a:p>
            <a:pPr lvl="1"/>
            <a:r>
              <a:rPr lang="en-GB" dirty="0"/>
              <a:t>“alter-topic-partition</a:t>
            </a:r>
            <a:r>
              <a:rPr lang="en-US" dirty="0"/>
              <a:t>”</a:t>
            </a:r>
          </a:p>
          <a:p>
            <a:r>
              <a:rPr lang="en-US" dirty="0"/>
              <a:t>With both consumers running, produce messages one more time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32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E113E-DAB2-4F08-87E8-79C24B1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8208D7-D673-49A4-80E5-35E110B7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my examples, and make sure they can run</a:t>
            </a:r>
          </a:p>
          <a:p>
            <a:r>
              <a:rPr lang="en-US" dirty="0"/>
              <a:t>Make a python producer!</a:t>
            </a:r>
          </a:p>
          <a:p>
            <a:pPr lvl="1"/>
            <a:r>
              <a:rPr lang="en-US" dirty="0"/>
              <a:t>Make sure you consume the messages in another </a:t>
            </a:r>
            <a:r>
              <a:rPr lang="en-US" dirty="0" err="1"/>
              <a:t>cmd</a:t>
            </a:r>
            <a:r>
              <a:rPr lang="en-US" dirty="0"/>
              <a:t> prompt (using the provided consumer is completely fine)</a:t>
            </a:r>
          </a:p>
          <a:p>
            <a:r>
              <a:rPr lang="en-US" dirty="0"/>
              <a:t>Use Flume to read from a Kafka topic and write it to a file</a:t>
            </a:r>
          </a:p>
          <a:p>
            <a:pPr lvl="1"/>
            <a:r>
              <a:rPr lang="en-US" dirty="0"/>
              <a:t>Flume use guide: </a:t>
            </a:r>
            <a:r>
              <a:rPr lang="en-US" dirty="0">
                <a:hlinkClick r:id="rId2"/>
              </a:rPr>
              <a:t>https://flume.apache.org/FlumeUserGuide.html</a:t>
            </a:r>
            <a:endParaRPr lang="en-US" dirty="0"/>
          </a:p>
          <a:p>
            <a:pPr lvl="2"/>
            <a:r>
              <a:rPr lang="en-US" dirty="0"/>
              <a:t>Examples of Twitter to File configs are available in the flume-confs folder</a:t>
            </a:r>
          </a:p>
          <a:p>
            <a:pPr lvl="1"/>
            <a:r>
              <a:rPr lang="en-US" dirty="0"/>
              <a:t>Consider finding a Docker image for a Flume agent</a:t>
            </a:r>
          </a:p>
          <a:p>
            <a:pPr lvl="2"/>
            <a:r>
              <a:rPr lang="en-US" dirty="0"/>
              <a:t>Alternatively, create your own using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Consider using the Kafka cluster from today, remember to network</a:t>
            </a:r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1339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Lecture 3 exercises</vt:lpstr>
      <vt:lpstr>Follow up on last exercise</vt:lpstr>
      <vt:lpstr>Docker-compose a Kafka cluster!</vt:lpstr>
      <vt:lpstr>Kafka shell commands</vt:lpstr>
      <vt:lpstr>Kafka UI</vt:lpstr>
      <vt:lpstr>Let’s start using Kafka!</vt:lpstr>
      <vt:lpstr>Two consumers?</vt:lpstr>
      <vt:lpstr>Let’s fix that!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exercises</dc:title>
  <dc:creator>Daniel Skjold Toft</dc:creator>
  <cp:lastModifiedBy>Daniel Skjold Toft</cp:lastModifiedBy>
  <cp:revision>3</cp:revision>
  <dcterms:created xsi:type="dcterms:W3CDTF">2021-09-20T07:48:44Z</dcterms:created>
  <dcterms:modified xsi:type="dcterms:W3CDTF">2021-09-20T10:12:34Z</dcterms:modified>
</cp:coreProperties>
</file>