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62" r:id="rId4"/>
    <p:sldId id="263" r:id="rId5"/>
    <p:sldId id="264" r:id="rId6"/>
    <p:sldId id="265" r:id="rId7"/>
    <p:sldId id="266" r:id="rId8"/>
    <p:sldId id="267" r:id="rId9"/>
    <p:sldId id="257" r:id="rId10"/>
    <p:sldId id="258" r:id="rId11"/>
    <p:sldId id="259" r:id="rId12"/>
    <p:sldId id="260" r:id="rId13"/>
    <p:sldId id="273" r:id="rId14"/>
    <p:sldId id="274" r:id="rId15"/>
    <p:sldId id="275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-1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POWER SYSTEM NETWORK MATRICES</a:t>
            </a:r>
          </a:p>
        </p:txBody>
      </p:sp>
    </p:spTree>
    <p:extLst>
      <p:ext uri="{BB962C8B-B14F-4D97-AF65-F5344CB8AC3E}">
        <p14:creationId xmlns:p14="http://schemas.microsoft.com/office/powerpoint/2010/main" val="231844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PRIMITIVE NETWORKS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1734344"/>
            <a:ext cx="44862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86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PRIMITIVE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60579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53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PERFORMANCE EQUATION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54292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15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BUS ADMITTANCE(Y BUS) MATRIX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9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 BUS can be formed by 2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1.Inspection method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2.Singular transformation</a:t>
            </a:r>
          </a:p>
          <a:p>
            <a:pPr eaLnBrk="1" hangingPunct="1">
              <a:spcBef>
                <a:spcPct val="50000"/>
              </a:spcBef>
            </a:pPr>
            <a:endParaRPr lang="en-US" sz="2400" dirty="0"/>
          </a:p>
          <a:p>
            <a:pPr eaLnBrk="1" hangingPunct="1">
              <a:spcBef>
                <a:spcPct val="50000"/>
              </a:spcBef>
            </a:pPr>
            <a:endParaRPr lang="en-US" sz="2400" dirty="0"/>
          </a:p>
          <a:p>
            <a:pPr eaLnBrk="1" hangingPunct="1">
              <a:spcBef>
                <a:spcPct val="50000"/>
              </a:spcBef>
            </a:pPr>
            <a:endParaRPr lang="en-US" sz="2800" dirty="0"/>
          </a:p>
          <a:p>
            <a:pPr eaLnBrk="1" hangingPunct="1">
              <a:spcBef>
                <a:spcPct val="50000"/>
              </a:spcBef>
            </a:pPr>
            <a:endParaRPr lang="en-US" sz="2800" dirty="0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09600" y="3962400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/>
              <a:t>Y BUS =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67000" y="3352800"/>
          <a:ext cx="3505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180588" imgH="710891" progId="Equation.DSMT4">
                  <p:embed/>
                </p:oleObj>
              </mc:Choice>
              <mc:Fallback>
                <p:oleObj name="Equation" r:id="rId3" imgW="1180588" imgH="71089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52800"/>
                        <a:ext cx="3505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11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INSPECTION METHOD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n bus system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Diagonal element of Y BUS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Off Diagonal element of Y BUS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743200" y="2590800"/>
          <a:ext cx="1676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3" imgW="660113" imgH="444307" progId="Equation.DSMT4">
                  <p:embed/>
                </p:oleObj>
              </mc:Choice>
              <mc:Fallback>
                <p:oleObj name="Equation" r:id="rId3" imgW="660113" imgH="44430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90800"/>
                        <a:ext cx="1676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95600" y="4267200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5" imgW="558558" imgH="241195" progId="Equation.DSMT4">
                  <p:embed/>
                </p:oleObj>
              </mc:Choice>
              <mc:Fallback>
                <p:oleObj name="Equation" r:id="rId5" imgW="558558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67200"/>
                        <a:ext cx="160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48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SINGULAR TRANSFORMATION METHOD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Y BUS = </a:t>
            </a:r>
          </a:p>
          <a:p>
            <a:pPr>
              <a:spcBef>
                <a:spcPct val="5000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Where [y]=primitive admittance</a:t>
            </a:r>
          </a:p>
          <a:p>
            <a:pPr>
              <a:spcBef>
                <a:spcPct val="5000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A=bus incidence matrix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05000" y="1447800"/>
          <a:ext cx="167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545626" imgH="253780" progId="Equation.DSMT4">
                  <p:embed/>
                </p:oleObj>
              </mc:Choice>
              <mc:Fallback>
                <p:oleObj name="Equation" r:id="rId3" imgW="545626" imgH="2537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0"/>
                        <a:ext cx="167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62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FORMATION OF ZBUS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is an existing bus in the partial network and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is a new bus; in this case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p-q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branch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added to the p-network </a:t>
            </a:r>
          </a:p>
          <a:p>
            <a:endParaRPr lang="en-IN" dirty="0"/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oth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are buses existing in the partial network; in this case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p-q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added to the p-network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19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ADDITION OF BRANCH P-Q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43" y="1600200"/>
            <a:ext cx="62019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49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ADDITION OF LINK P-Q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074" y="1600200"/>
            <a:ext cx="442985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27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GRAPH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geometrical interconnection of the various branches of a network is called the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topology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of the network.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connection of the network topology, shown by replacing all its elements by lines is called a 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graph.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30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DEFINITIONS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Connected Graph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Sub-graph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Loop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Cutset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Tree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Co-Tree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7260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2" y="2901156"/>
            <a:ext cx="40290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11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ORIENTED GRAPH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2443956"/>
            <a:ext cx="35147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40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BASIC CUTSETS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377281"/>
            <a:ext cx="39052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28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BASIC LOOPS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358231"/>
            <a:ext cx="36385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37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INCIDENCE MATRICES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Element–node incidence matrix: 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The incidence of branches to nodes in a connected graph is given by the element-node </a:t>
            </a:r>
          </a:p>
        </p:txBody>
      </p:sp>
    </p:spTree>
    <p:extLst>
      <p:ext uri="{BB962C8B-B14F-4D97-AF65-F5344CB8AC3E}">
        <p14:creationId xmlns:p14="http://schemas.microsoft.com/office/powerpoint/2010/main" val="266840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6400"/>
            <a:ext cx="3200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2" y="3733800"/>
            <a:ext cx="54387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74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205</Words>
  <Application>Microsoft Office PowerPoint</Application>
  <PresentationFormat>On-screen Show (4:3)</PresentationFormat>
  <Paragraphs>46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UNIT -1</vt:lpstr>
      <vt:lpstr>GRAPH THEORY</vt:lpstr>
      <vt:lpstr>DEFINITIONS</vt:lpstr>
      <vt:lpstr>EXAMPLE</vt:lpstr>
      <vt:lpstr>ORIENTED GRAPH </vt:lpstr>
      <vt:lpstr>BASIC CUTSETS </vt:lpstr>
      <vt:lpstr>BASIC LOOPS </vt:lpstr>
      <vt:lpstr>INCIDENCE MATRICES </vt:lpstr>
      <vt:lpstr>EXAMPLE</vt:lpstr>
      <vt:lpstr>PRIMITIVE NETWORKS</vt:lpstr>
      <vt:lpstr>PRIMITIVE NETWORKS</vt:lpstr>
      <vt:lpstr>PERFORMANCE EQUATION</vt:lpstr>
      <vt:lpstr>BUS ADMITTANCE(Y BUS) MATRIX</vt:lpstr>
      <vt:lpstr>INSPECTION METHOD</vt:lpstr>
      <vt:lpstr>SINGULAR TRANSFORMATION METHOD</vt:lpstr>
      <vt:lpstr>FORMATION OF ZBUS</vt:lpstr>
      <vt:lpstr>ADDITION OF BRANCH P-Q </vt:lpstr>
      <vt:lpstr>ADDITION OF LINK P-Q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line diagram.</dc:title>
  <dc:creator>eee</dc:creator>
  <cp:lastModifiedBy>exam</cp:lastModifiedBy>
  <cp:revision>9</cp:revision>
  <dcterms:created xsi:type="dcterms:W3CDTF">2006-08-16T00:00:00Z</dcterms:created>
  <dcterms:modified xsi:type="dcterms:W3CDTF">2020-01-10T05:33:55Z</dcterms:modified>
</cp:coreProperties>
</file>